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handoutMasterIdLst>
    <p:handoutMasterId r:id="rId9"/>
  </p:handoutMasterIdLst>
  <p:sldIdLst>
    <p:sldId id="256" r:id="rId2"/>
    <p:sldId id="257" r:id="rId3"/>
    <p:sldId id="265" r:id="rId4"/>
    <p:sldId id="264" r:id="rId5"/>
    <p:sldId id="266" r:id="rId6"/>
    <p:sldId id="262" r:id="rId7"/>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417513" indent="-207963"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633413" indent="-2032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849313" indent="-212725"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1065213" indent="-204788"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2846"/>
    <a:srgbClr val="79A11F"/>
    <a:srgbClr val="063746"/>
    <a:srgbClr val="90C55B"/>
    <a:srgbClr val="C00000"/>
    <a:srgbClr val="32B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6D84C-B652-A2F8-5945-45EC4CFC9D53}" v="405" dt="2021-10-14T18:10:45.031"/>
    <p1510:client id="{6F11C5E1-D091-401F-88FB-CDD1853045A3}" v="6" dt="2021-10-11T11:09:48.003"/>
    <p1510:client id="{9DFFAF6E-80CC-9DF1-3D73-4FF6EFB94806}" v="790" dt="2021-10-11T11:12:51.093"/>
    <p1510:client id="{F441CEB2-EEB2-DBAB-69D5-5B907BABC715}" v="486" dt="2021-10-12T11:12:56.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96" y="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9370B5-0467-4CBF-92A0-224B12E1F7E1}"/>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eaLnBrk="1">
              <a:lnSpc>
                <a:spcPct val="93000"/>
              </a:lnSpc>
              <a:buClr>
                <a:srgbClr val="000000"/>
              </a:buClr>
              <a:buSzPct val="45000"/>
              <a:buFont typeface="Wingdings" panose="05000000000000000000" pitchFamily="2" charset="2"/>
              <a:buNone/>
              <a:defRPr sz="1200"/>
            </a:lvl1pPr>
          </a:lstStyle>
          <a:p>
            <a:pPr>
              <a:defRPr/>
            </a:pPr>
            <a:endParaRPr lang="sl-SI"/>
          </a:p>
        </p:txBody>
      </p:sp>
      <p:sp>
        <p:nvSpPr>
          <p:cNvPr id="3" name="Date Placeholder 2">
            <a:extLst>
              <a:ext uri="{FF2B5EF4-FFF2-40B4-BE49-F238E27FC236}">
                <a16:creationId xmlns:a16="http://schemas.microsoft.com/office/drawing/2014/main" id="{EE622FCA-5686-4404-89C6-CC5BBCDF828D}"/>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eaLnBrk="1">
              <a:lnSpc>
                <a:spcPct val="93000"/>
              </a:lnSpc>
              <a:buClr>
                <a:srgbClr val="000000"/>
              </a:buClr>
              <a:buSzPct val="45000"/>
              <a:buFont typeface="Wingdings" panose="05000000000000000000" pitchFamily="2" charset="2"/>
              <a:buNone/>
              <a:defRPr sz="1200"/>
            </a:lvl1pPr>
          </a:lstStyle>
          <a:p>
            <a:pPr>
              <a:defRPr/>
            </a:pPr>
            <a:fld id="{38938DAF-FD62-45A7-8F95-73267C28D0FF}" type="datetimeFigureOut">
              <a:rPr lang="sl-SI"/>
              <a:pPr>
                <a:defRPr/>
              </a:pPr>
              <a:t>14. 10. 2021</a:t>
            </a:fld>
            <a:endParaRPr lang="sl-SI"/>
          </a:p>
        </p:txBody>
      </p:sp>
      <p:sp>
        <p:nvSpPr>
          <p:cNvPr id="4" name="Footer Placeholder 3">
            <a:extLst>
              <a:ext uri="{FF2B5EF4-FFF2-40B4-BE49-F238E27FC236}">
                <a16:creationId xmlns:a16="http://schemas.microsoft.com/office/drawing/2014/main" id="{A2A7F93B-5BF6-4D58-BEA8-EA1A2C4D315C}"/>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eaLnBrk="1">
              <a:lnSpc>
                <a:spcPct val="93000"/>
              </a:lnSpc>
              <a:buClr>
                <a:srgbClr val="000000"/>
              </a:buClr>
              <a:buSzPct val="45000"/>
              <a:buFont typeface="Wingdings" panose="05000000000000000000" pitchFamily="2" charset="2"/>
              <a:buNone/>
              <a:defRPr sz="1200"/>
            </a:lvl1pPr>
          </a:lstStyle>
          <a:p>
            <a:pPr>
              <a:defRPr/>
            </a:pPr>
            <a:endParaRPr lang="sl-SI"/>
          </a:p>
        </p:txBody>
      </p:sp>
      <p:sp>
        <p:nvSpPr>
          <p:cNvPr id="5" name="Slide Number Placeholder 4">
            <a:extLst>
              <a:ext uri="{FF2B5EF4-FFF2-40B4-BE49-F238E27FC236}">
                <a16:creationId xmlns:a16="http://schemas.microsoft.com/office/drawing/2014/main" id="{E359F139-A8C7-4150-AC7D-7546C57AFEB7}"/>
              </a:ext>
            </a:extLst>
          </p:cNvPr>
          <p:cNvSpPr>
            <a:spLocks noGrp="1"/>
          </p:cNvSpPr>
          <p:nvPr>
            <p:ph type="sldNum" sz="quarter" idx="3"/>
          </p:nvPr>
        </p:nvSpPr>
        <p:spPr>
          <a:xfrm>
            <a:off x="4281488" y="10155238"/>
            <a:ext cx="3276600" cy="536575"/>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defRPr sz="1200"/>
            </a:lvl1pPr>
          </a:lstStyle>
          <a:p>
            <a:fld id="{735C52D3-554D-4BF5-B14F-AA713AFFDC6F}" type="slidenum">
              <a:rPr lang="sl-SI" altLang="sl-SI"/>
              <a:pPr/>
              <a:t>‹#›</a:t>
            </a:fld>
            <a:endParaRPr lang="sl-SI" altLang="sl-S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9A77886-E67A-4A07-AE35-C459B47FF00D}"/>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1" name="AutoShape 2">
            <a:extLst>
              <a:ext uri="{FF2B5EF4-FFF2-40B4-BE49-F238E27FC236}">
                <a16:creationId xmlns:a16="http://schemas.microsoft.com/office/drawing/2014/main" id="{F1BEC823-B2B8-4E57-9BD7-1F8B40209EDB}"/>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2" name="AutoShape 3">
            <a:extLst>
              <a:ext uri="{FF2B5EF4-FFF2-40B4-BE49-F238E27FC236}">
                <a16:creationId xmlns:a16="http://schemas.microsoft.com/office/drawing/2014/main" id="{B7DCFD2F-04EA-4D45-B9FC-E7BAACED879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3" name="AutoShape 4">
            <a:extLst>
              <a:ext uri="{FF2B5EF4-FFF2-40B4-BE49-F238E27FC236}">
                <a16:creationId xmlns:a16="http://schemas.microsoft.com/office/drawing/2014/main" id="{D818A38B-F745-4E17-A42B-C2727C22C8F9}"/>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4" name="AutoShape 5">
            <a:extLst>
              <a:ext uri="{FF2B5EF4-FFF2-40B4-BE49-F238E27FC236}">
                <a16:creationId xmlns:a16="http://schemas.microsoft.com/office/drawing/2014/main" id="{667B9260-9A92-4D89-BE23-859088D908AF}"/>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5" name="AutoShape 6">
            <a:extLst>
              <a:ext uri="{FF2B5EF4-FFF2-40B4-BE49-F238E27FC236}">
                <a16:creationId xmlns:a16="http://schemas.microsoft.com/office/drawing/2014/main" id="{EAE42F5D-433A-4DBC-B161-E9184EEB8671}"/>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6" name="AutoShape 7">
            <a:extLst>
              <a:ext uri="{FF2B5EF4-FFF2-40B4-BE49-F238E27FC236}">
                <a16:creationId xmlns:a16="http://schemas.microsoft.com/office/drawing/2014/main" id="{24F9E163-F963-47ED-A997-24640277E3AF}"/>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7" name="AutoShape 8">
            <a:extLst>
              <a:ext uri="{FF2B5EF4-FFF2-40B4-BE49-F238E27FC236}">
                <a16:creationId xmlns:a16="http://schemas.microsoft.com/office/drawing/2014/main" id="{EA577CFE-E368-46B3-8B3E-556726B25038}"/>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8" name="AutoShape 9">
            <a:extLst>
              <a:ext uri="{FF2B5EF4-FFF2-40B4-BE49-F238E27FC236}">
                <a16:creationId xmlns:a16="http://schemas.microsoft.com/office/drawing/2014/main" id="{66D1DC58-E240-4E22-8DF5-9D9FA1ED2241}"/>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2059" name="Rectangle 10">
            <a:extLst>
              <a:ext uri="{FF2B5EF4-FFF2-40B4-BE49-F238E27FC236}">
                <a16:creationId xmlns:a16="http://schemas.microsoft.com/office/drawing/2014/main" id="{EC8FE8AB-78F8-4B0E-92D2-E291C8CC607D}"/>
              </a:ext>
            </a:extLst>
          </p:cNvPr>
          <p:cNvSpPr>
            <a:spLocks noGrp="1" noRot="1" noChangeAspect="1" noChangeArrowheads="1"/>
          </p:cNvSpPr>
          <p:nvPr>
            <p:ph type="sldImg"/>
          </p:nvPr>
        </p:nvSpPr>
        <p:spPr bwMode="auto">
          <a:xfrm>
            <a:off x="1106488" y="812800"/>
            <a:ext cx="5329237"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1">
            <a:extLst>
              <a:ext uri="{FF2B5EF4-FFF2-40B4-BE49-F238E27FC236}">
                <a16:creationId xmlns:a16="http://schemas.microsoft.com/office/drawing/2014/main" id="{A8EE7D4D-E1C8-4869-8EB7-AB1149985FDF}"/>
              </a:ext>
            </a:extLst>
          </p:cNvPr>
          <p:cNvSpPr>
            <a:spLocks noGrp="1" noChangeArrowheads="1"/>
          </p:cNvSpPr>
          <p:nvPr>
            <p:ph type="body"/>
          </p:nvPr>
        </p:nvSpPr>
        <p:spPr bwMode="auto">
          <a:xfrm>
            <a:off x="755650" y="5078413"/>
            <a:ext cx="6032500" cy="479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sl-SI" altLang="sl-SI" noProof="0"/>
          </a:p>
        </p:txBody>
      </p:sp>
      <p:sp>
        <p:nvSpPr>
          <p:cNvPr id="2060" name="Rectangle 12">
            <a:extLst>
              <a:ext uri="{FF2B5EF4-FFF2-40B4-BE49-F238E27FC236}">
                <a16:creationId xmlns:a16="http://schemas.microsoft.com/office/drawing/2014/main" id="{69B24AA0-50A3-4921-A49B-82FAE34E0C4F}"/>
              </a:ext>
            </a:extLst>
          </p:cNvPr>
          <p:cNvSpPr>
            <a:spLocks noGrp="1" noChangeArrowheads="1"/>
          </p:cNvSpPr>
          <p:nvPr>
            <p:ph type="hdr"/>
          </p:nvPr>
        </p:nvSpPr>
        <p:spPr bwMode="auto">
          <a:xfrm>
            <a:off x="0" y="0"/>
            <a:ext cx="326548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2061" name="Rectangle 13">
            <a:extLst>
              <a:ext uri="{FF2B5EF4-FFF2-40B4-BE49-F238E27FC236}">
                <a16:creationId xmlns:a16="http://schemas.microsoft.com/office/drawing/2014/main" id="{B62CB0D3-D8D1-4112-8580-529482FE7854}"/>
              </a:ext>
            </a:extLst>
          </p:cNvPr>
          <p:cNvSpPr>
            <a:spLocks noGrp="1" noChangeArrowheads="1"/>
          </p:cNvSpPr>
          <p:nvPr>
            <p:ph type="dt"/>
          </p:nvPr>
        </p:nvSpPr>
        <p:spPr bwMode="auto">
          <a:xfrm>
            <a:off x="4278313" y="0"/>
            <a:ext cx="32654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2062" name="Rectangle 14">
            <a:extLst>
              <a:ext uri="{FF2B5EF4-FFF2-40B4-BE49-F238E27FC236}">
                <a16:creationId xmlns:a16="http://schemas.microsoft.com/office/drawing/2014/main" id="{024438FC-1FAB-4A4C-B930-8143750872A8}"/>
              </a:ext>
            </a:extLst>
          </p:cNvPr>
          <p:cNvSpPr>
            <a:spLocks noGrp="1" noChangeArrowheads="1"/>
          </p:cNvSpPr>
          <p:nvPr>
            <p:ph type="ftr"/>
          </p:nvPr>
        </p:nvSpPr>
        <p:spPr bwMode="auto">
          <a:xfrm>
            <a:off x="0" y="10155238"/>
            <a:ext cx="32654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2063" name="Rectangle 15">
            <a:extLst>
              <a:ext uri="{FF2B5EF4-FFF2-40B4-BE49-F238E27FC236}">
                <a16:creationId xmlns:a16="http://schemas.microsoft.com/office/drawing/2014/main" id="{8B8DC95A-CB4F-4D03-86A4-91C9939F1644}"/>
              </a:ext>
            </a:extLst>
          </p:cNvPr>
          <p:cNvSpPr>
            <a:spLocks noGrp="1" noChangeArrowheads="1"/>
          </p:cNvSpPr>
          <p:nvPr>
            <p:ph type="sldNum"/>
          </p:nvPr>
        </p:nvSpPr>
        <p:spPr bwMode="auto">
          <a:xfrm>
            <a:off x="4278313" y="10155238"/>
            <a:ext cx="32654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F509DAE0-4D26-47BB-ABCA-3FDDF7AA068F}" type="slidenum">
              <a:rPr lang="sl-SI" altLang="sl-SI"/>
              <a:pPr/>
              <a:t>‹#›</a:t>
            </a:fld>
            <a:endParaRPr lang="sl-SI" altLang="sl-SI"/>
          </a:p>
        </p:txBody>
      </p:sp>
    </p:spTree>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5">
            <a:extLst>
              <a:ext uri="{FF2B5EF4-FFF2-40B4-BE49-F238E27FC236}">
                <a16:creationId xmlns:a16="http://schemas.microsoft.com/office/drawing/2014/main" id="{ACB175ED-5B02-4EC4-9712-02C8E9ADBBB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BA2FB36-86AA-4299-8F38-11890470D0B1}" type="slidenum">
              <a:rPr lang="sl-SI" altLang="sl-SI" sz="1400">
                <a:ea typeface="MS Gothic" panose="020B0609070205080204" pitchFamily="49" charset="-128"/>
              </a:rPr>
              <a:pPr>
                <a:spcBef>
                  <a:spcPct val="0"/>
                </a:spcBef>
                <a:buSzPct val="45000"/>
                <a:buFont typeface="Wingdings" panose="05000000000000000000" pitchFamily="2" charset="2"/>
                <a:buNone/>
              </a:pPr>
              <a:t>1</a:t>
            </a:fld>
            <a:endParaRPr lang="sl-SI" altLang="sl-SI" sz="1400">
              <a:ea typeface="MS Gothic" panose="020B0609070205080204" pitchFamily="49" charset="-128"/>
            </a:endParaRPr>
          </a:p>
        </p:txBody>
      </p:sp>
      <p:sp>
        <p:nvSpPr>
          <p:cNvPr id="5123" name="Text Box 1">
            <a:extLst>
              <a:ext uri="{FF2B5EF4-FFF2-40B4-BE49-F238E27FC236}">
                <a16:creationId xmlns:a16="http://schemas.microsoft.com/office/drawing/2014/main" id="{A594185F-F639-4F7E-AA27-2827D65D52F0}"/>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5124" name="Rectangle 2">
            <a:extLst>
              <a:ext uri="{FF2B5EF4-FFF2-40B4-BE49-F238E27FC236}">
                <a16:creationId xmlns:a16="http://schemas.microsoft.com/office/drawing/2014/main" id="{122FF871-0685-4E05-9BA7-7C782E1E2B05}"/>
              </a:ext>
            </a:extLst>
          </p:cNvPr>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
        <p:nvSpPr>
          <p:cNvPr id="5125" name="Footer Placeholder 1">
            <a:extLst>
              <a:ext uri="{FF2B5EF4-FFF2-40B4-BE49-F238E27FC236}">
                <a16:creationId xmlns:a16="http://schemas.microsoft.com/office/drawing/2014/main" id="{A0ED6264-E72D-449F-845F-E378B1ABA7FF}"/>
              </a:ext>
            </a:extLst>
          </p:cNvPr>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a:extLst>
              <a:ext uri="{FF2B5EF4-FFF2-40B4-BE49-F238E27FC236}">
                <a16:creationId xmlns:a16="http://schemas.microsoft.com/office/drawing/2014/main" id="{6F343BE6-6C9C-4A65-A3E4-83773B86F20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35FB31-A287-4068-A8D6-C71219BD37FF}" type="slidenum">
              <a:rPr lang="sl-SI" altLang="sl-SI" sz="1400">
                <a:ea typeface="MS Gothic" panose="020B0609070205080204" pitchFamily="49" charset="-128"/>
              </a:rPr>
              <a:pPr>
                <a:spcBef>
                  <a:spcPct val="0"/>
                </a:spcBef>
                <a:buSzPct val="45000"/>
                <a:buFont typeface="Wingdings" panose="05000000000000000000" pitchFamily="2" charset="2"/>
                <a:buNone/>
              </a:pPr>
              <a:t>2</a:t>
            </a:fld>
            <a:endParaRPr lang="sl-SI" altLang="sl-SI" sz="1400">
              <a:ea typeface="MS Gothic" panose="020B0609070205080204" pitchFamily="49" charset="-128"/>
            </a:endParaRPr>
          </a:p>
        </p:txBody>
      </p:sp>
      <p:sp>
        <p:nvSpPr>
          <p:cNvPr id="7171" name="Text Box 1">
            <a:extLst>
              <a:ext uri="{FF2B5EF4-FFF2-40B4-BE49-F238E27FC236}">
                <a16:creationId xmlns:a16="http://schemas.microsoft.com/office/drawing/2014/main" id="{5B47C229-6903-4DF7-8534-21FEB42D6504}"/>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a:extLst>
              <a:ext uri="{FF2B5EF4-FFF2-40B4-BE49-F238E27FC236}">
                <a16:creationId xmlns:a16="http://schemas.microsoft.com/office/drawing/2014/main" id="{DA494EF3-99CF-428B-A832-0336DB19B402}"/>
              </a:ext>
            </a:extLst>
          </p:cNvPr>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
        <p:nvSpPr>
          <p:cNvPr id="7173" name="Footer Placeholder 1">
            <a:extLst>
              <a:ext uri="{FF2B5EF4-FFF2-40B4-BE49-F238E27FC236}">
                <a16:creationId xmlns:a16="http://schemas.microsoft.com/office/drawing/2014/main" id="{9E21F46D-C778-434C-AC8E-9F5514BCE750}"/>
              </a:ext>
            </a:extLst>
          </p:cNvPr>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a:extLst>
              <a:ext uri="{FF2B5EF4-FFF2-40B4-BE49-F238E27FC236}">
                <a16:creationId xmlns:a16="http://schemas.microsoft.com/office/drawing/2014/main" id="{6F343BE6-6C9C-4A65-A3E4-83773B86F20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35FB31-A287-4068-A8D6-C71219BD37FF}" type="slidenum">
              <a:rPr lang="sl-SI" altLang="sl-SI" sz="1400">
                <a:ea typeface="MS Gothic" panose="020B0609070205080204" pitchFamily="49" charset="-128"/>
              </a:rPr>
              <a:pPr>
                <a:spcBef>
                  <a:spcPct val="0"/>
                </a:spcBef>
                <a:buSzPct val="45000"/>
                <a:buFont typeface="Wingdings" panose="05000000000000000000" pitchFamily="2" charset="2"/>
                <a:buNone/>
              </a:pPr>
              <a:t>3</a:t>
            </a:fld>
            <a:endParaRPr lang="sl-SI" altLang="sl-SI" sz="1400">
              <a:ea typeface="MS Gothic" panose="020B0609070205080204" pitchFamily="49" charset="-128"/>
            </a:endParaRPr>
          </a:p>
        </p:txBody>
      </p:sp>
      <p:sp>
        <p:nvSpPr>
          <p:cNvPr id="7171" name="Text Box 1">
            <a:extLst>
              <a:ext uri="{FF2B5EF4-FFF2-40B4-BE49-F238E27FC236}">
                <a16:creationId xmlns:a16="http://schemas.microsoft.com/office/drawing/2014/main" id="{5B47C229-6903-4DF7-8534-21FEB42D6504}"/>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a:extLst>
              <a:ext uri="{FF2B5EF4-FFF2-40B4-BE49-F238E27FC236}">
                <a16:creationId xmlns:a16="http://schemas.microsoft.com/office/drawing/2014/main" id="{DA494EF3-99CF-428B-A832-0336DB19B402}"/>
              </a:ext>
            </a:extLst>
          </p:cNvPr>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
        <p:nvSpPr>
          <p:cNvPr id="7173" name="Footer Placeholder 1">
            <a:extLst>
              <a:ext uri="{FF2B5EF4-FFF2-40B4-BE49-F238E27FC236}">
                <a16:creationId xmlns:a16="http://schemas.microsoft.com/office/drawing/2014/main" id="{9E21F46D-C778-434C-AC8E-9F5514BCE750}"/>
              </a:ext>
            </a:extLst>
          </p:cNvPr>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a:p>
        </p:txBody>
      </p:sp>
    </p:spTree>
    <p:extLst>
      <p:ext uri="{BB962C8B-B14F-4D97-AF65-F5344CB8AC3E}">
        <p14:creationId xmlns:p14="http://schemas.microsoft.com/office/powerpoint/2010/main" val="393430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a:extLst>
              <a:ext uri="{FF2B5EF4-FFF2-40B4-BE49-F238E27FC236}">
                <a16:creationId xmlns:a16="http://schemas.microsoft.com/office/drawing/2014/main" id="{6F343BE6-6C9C-4A65-A3E4-83773B86F20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35FB31-A287-4068-A8D6-C71219BD37FF}" type="slidenum">
              <a:rPr lang="sl-SI" altLang="sl-SI" sz="1400">
                <a:ea typeface="MS Gothic" panose="020B0609070205080204" pitchFamily="49" charset="-128"/>
              </a:rPr>
              <a:pPr>
                <a:spcBef>
                  <a:spcPct val="0"/>
                </a:spcBef>
                <a:buSzPct val="45000"/>
                <a:buFont typeface="Wingdings" panose="05000000000000000000" pitchFamily="2" charset="2"/>
                <a:buNone/>
              </a:pPr>
              <a:t>4</a:t>
            </a:fld>
            <a:endParaRPr lang="sl-SI" altLang="sl-SI" sz="1400">
              <a:ea typeface="MS Gothic" panose="020B0609070205080204" pitchFamily="49" charset="-128"/>
            </a:endParaRPr>
          </a:p>
        </p:txBody>
      </p:sp>
      <p:sp>
        <p:nvSpPr>
          <p:cNvPr id="7171" name="Text Box 1">
            <a:extLst>
              <a:ext uri="{FF2B5EF4-FFF2-40B4-BE49-F238E27FC236}">
                <a16:creationId xmlns:a16="http://schemas.microsoft.com/office/drawing/2014/main" id="{5B47C229-6903-4DF7-8534-21FEB42D6504}"/>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a:extLst>
              <a:ext uri="{FF2B5EF4-FFF2-40B4-BE49-F238E27FC236}">
                <a16:creationId xmlns:a16="http://schemas.microsoft.com/office/drawing/2014/main" id="{DA494EF3-99CF-428B-A832-0336DB19B402}"/>
              </a:ext>
            </a:extLst>
          </p:cNvPr>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
        <p:nvSpPr>
          <p:cNvPr id="7173" name="Footer Placeholder 1">
            <a:extLst>
              <a:ext uri="{FF2B5EF4-FFF2-40B4-BE49-F238E27FC236}">
                <a16:creationId xmlns:a16="http://schemas.microsoft.com/office/drawing/2014/main" id="{9E21F46D-C778-434C-AC8E-9F5514BCE750}"/>
              </a:ext>
            </a:extLst>
          </p:cNvPr>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a:p>
        </p:txBody>
      </p:sp>
    </p:spTree>
    <p:extLst>
      <p:ext uri="{BB962C8B-B14F-4D97-AF65-F5344CB8AC3E}">
        <p14:creationId xmlns:p14="http://schemas.microsoft.com/office/powerpoint/2010/main" val="424573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5">
            <a:extLst>
              <a:ext uri="{FF2B5EF4-FFF2-40B4-BE49-F238E27FC236}">
                <a16:creationId xmlns:a16="http://schemas.microsoft.com/office/drawing/2014/main" id="{6F343BE6-6C9C-4A65-A3E4-83773B86F20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35FB31-A287-4068-A8D6-C71219BD37FF}" type="slidenum">
              <a:rPr lang="sl-SI" altLang="sl-SI" sz="1400">
                <a:ea typeface="MS Gothic" panose="020B0609070205080204" pitchFamily="49" charset="-128"/>
              </a:rPr>
              <a:pPr>
                <a:spcBef>
                  <a:spcPct val="0"/>
                </a:spcBef>
                <a:buSzPct val="45000"/>
                <a:buFont typeface="Wingdings" panose="05000000000000000000" pitchFamily="2" charset="2"/>
                <a:buNone/>
              </a:pPr>
              <a:t>5</a:t>
            </a:fld>
            <a:endParaRPr lang="sl-SI" altLang="sl-SI" sz="1400">
              <a:ea typeface="MS Gothic" panose="020B0609070205080204" pitchFamily="49" charset="-128"/>
            </a:endParaRPr>
          </a:p>
        </p:txBody>
      </p:sp>
      <p:sp>
        <p:nvSpPr>
          <p:cNvPr id="7171" name="Text Box 1">
            <a:extLst>
              <a:ext uri="{FF2B5EF4-FFF2-40B4-BE49-F238E27FC236}">
                <a16:creationId xmlns:a16="http://schemas.microsoft.com/office/drawing/2014/main" id="{5B47C229-6903-4DF7-8534-21FEB42D6504}"/>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7172" name="Rectangle 2">
            <a:extLst>
              <a:ext uri="{FF2B5EF4-FFF2-40B4-BE49-F238E27FC236}">
                <a16:creationId xmlns:a16="http://schemas.microsoft.com/office/drawing/2014/main" id="{DA494EF3-99CF-428B-A832-0336DB19B402}"/>
              </a:ext>
            </a:extLst>
          </p:cNvPr>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
        <p:nvSpPr>
          <p:cNvPr id="7173" name="Footer Placeholder 1">
            <a:extLst>
              <a:ext uri="{FF2B5EF4-FFF2-40B4-BE49-F238E27FC236}">
                <a16:creationId xmlns:a16="http://schemas.microsoft.com/office/drawing/2014/main" id="{9E21F46D-C778-434C-AC8E-9F5514BCE750}"/>
              </a:ext>
            </a:extLst>
          </p:cNvPr>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a:p>
        </p:txBody>
      </p:sp>
    </p:spTree>
    <p:extLst>
      <p:ext uri="{BB962C8B-B14F-4D97-AF65-F5344CB8AC3E}">
        <p14:creationId xmlns:p14="http://schemas.microsoft.com/office/powerpoint/2010/main" val="289218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5">
            <a:extLst>
              <a:ext uri="{FF2B5EF4-FFF2-40B4-BE49-F238E27FC236}">
                <a16:creationId xmlns:a16="http://schemas.microsoft.com/office/drawing/2014/main" id="{A8A80ED0-6F97-4779-B119-169261250D6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135B8D3-3CF8-4DEF-8612-61DA67D4C3F0}" type="slidenum">
              <a:rPr lang="sl-SI" altLang="sl-SI" sz="1400">
                <a:ea typeface="MS Gothic" panose="020B0609070205080204" pitchFamily="49" charset="-128"/>
              </a:rPr>
              <a:pPr>
                <a:spcBef>
                  <a:spcPct val="0"/>
                </a:spcBef>
                <a:buSzPct val="45000"/>
                <a:buFont typeface="Wingdings" panose="05000000000000000000" pitchFamily="2" charset="2"/>
                <a:buNone/>
              </a:pPr>
              <a:t>6</a:t>
            </a:fld>
            <a:endParaRPr lang="sl-SI" altLang="sl-SI" sz="1400">
              <a:ea typeface="MS Gothic" panose="020B0609070205080204" pitchFamily="49" charset="-128"/>
            </a:endParaRPr>
          </a:p>
        </p:txBody>
      </p:sp>
      <p:sp>
        <p:nvSpPr>
          <p:cNvPr id="15363" name="Text Box 1">
            <a:extLst>
              <a:ext uri="{FF2B5EF4-FFF2-40B4-BE49-F238E27FC236}">
                <a16:creationId xmlns:a16="http://schemas.microsoft.com/office/drawing/2014/main" id="{C79A0545-6E20-41A8-9AA8-414256C1056C}"/>
              </a:ext>
            </a:extLst>
          </p:cNvPr>
          <p:cNvSpPr txBox="1">
            <a:spLocks noChangeArrowheads="1"/>
          </p:cNvSpPr>
          <p:nvPr/>
        </p:nvSpPr>
        <p:spPr bwMode="auto">
          <a:xfrm>
            <a:off x="1106488" y="812800"/>
            <a:ext cx="5345112" cy="40084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sl-SI" altLang="sl-SI"/>
          </a:p>
        </p:txBody>
      </p:sp>
      <p:sp>
        <p:nvSpPr>
          <p:cNvPr id="15364" name="Rectangle 2">
            <a:extLst>
              <a:ext uri="{FF2B5EF4-FFF2-40B4-BE49-F238E27FC236}">
                <a16:creationId xmlns:a16="http://schemas.microsoft.com/office/drawing/2014/main" id="{2FD13A6D-5805-4FD1-97E1-D1AFBA528957}"/>
              </a:ext>
            </a:extLst>
          </p:cNvPr>
          <p:cNvSpPr>
            <a:spLocks noGrp="1" noChangeArrowheads="1"/>
          </p:cNvSpPr>
          <p:nvPr>
            <p:ph type="body"/>
          </p:nvPr>
        </p:nvSpPr>
        <p:spPr>
          <a:xfrm>
            <a:off x="755650" y="5078413"/>
            <a:ext cx="6034088" cy="4797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
        <p:nvSpPr>
          <p:cNvPr id="15365" name="Footer Placeholder 1">
            <a:extLst>
              <a:ext uri="{FF2B5EF4-FFF2-40B4-BE49-F238E27FC236}">
                <a16:creationId xmlns:a16="http://schemas.microsoft.com/office/drawing/2014/main" id="{2BA51CFC-B315-4C61-9B4F-F5679E565C38}"/>
              </a:ext>
            </a:extLst>
          </p:cNvPr>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endParaRPr lang="sl-SI" altLang="sl-SI"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Rectangle 3">
            <a:extLst>
              <a:ext uri="{FF2B5EF4-FFF2-40B4-BE49-F238E27FC236}">
                <a16:creationId xmlns:a16="http://schemas.microsoft.com/office/drawing/2014/main" id="{5438011D-1852-48CD-9E08-29957CC2AD4B}"/>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5" name="Rectangle 4">
            <a:extLst>
              <a:ext uri="{FF2B5EF4-FFF2-40B4-BE49-F238E27FC236}">
                <a16:creationId xmlns:a16="http://schemas.microsoft.com/office/drawing/2014/main" id="{420A05EE-F665-431D-812C-C2B28665D50A}"/>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8D5690B4-FD83-4764-9352-63A0486B9EE9}"/>
              </a:ext>
            </a:extLst>
          </p:cNvPr>
          <p:cNvSpPr>
            <a:spLocks noGrp="1" noChangeArrowheads="1"/>
          </p:cNvSpPr>
          <p:nvPr>
            <p:ph type="sldNum" idx="12"/>
          </p:nvPr>
        </p:nvSpPr>
        <p:spPr>
          <a:ln/>
        </p:spPr>
        <p:txBody>
          <a:bodyPr/>
          <a:lstStyle>
            <a:lvl1pPr>
              <a:defRPr/>
            </a:lvl1pPr>
          </a:lstStyle>
          <a:p>
            <a:fld id="{08D0BA5C-5E3A-4E55-933F-4C51097379B3}" type="slidenum">
              <a:rPr lang="sl-SI" altLang="sl-SI"/>
              <a:pPr/>
              <a:t>‹#›</a:t>
            </a:fld>
            <a:endParaRPr lang="sl-SI" altLang="sl-SI"/>
          </a:p>
        </p:txBody>
      </p:sp>
    </p:spTree>
    <p:extLst>
      <p:ext uri="{BB962C8B-B14F-4D97-AF65-F5344CB8AC3E}">
        <p14:creationId xmlns:p14="http://schemas.microsoft.com/office/powerpoint/2010/main" val="424674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3">
            <a:extLst>
              <a:ext uri="{FF2B5EF4-FFF2-40B4-BE49-F238E27FC236}">
                <a16:creationId xmlns:a16="http://schemas.microsoft.com/office/drawing/2014/main" id="{062B202B-6860-435A-907E-06F6BE67A408}"/>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5" name="Rectangle 4">
            <a:extLst>
              <a:ext uri="{FF2B5EF4-FFF2-40B4-BE49-F238E27FC236}">
                <a16:creationId xmlns:a16="http://schemas.microsoft.com/office/drawing/2014/main" id="{36B6A7B4-3094-4FC3-98B1-71CDEE9DA9B9}"/>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65471817-0BD0-41C9-9AFF-3B27A0CF2CA2}"/>
              </a:ext>
            </a:extLst>
          </p:cNvPr>
          <p:cNvSpPr>
            <a:spLocks noGrp="1" noChangeArrowheads="1"/>
          </p:cNvSpPr>
          <p:nvPr>
            <p:ph type="sldNum" idx="12"/>
          </p:nvPr>
        </p:nvSpPr>
        <p:spPr>
          <a:ln/>
        </p:spPr>
        <p:txBody>
          <a:bodyPr/>
          <a:lstStyle>
            <a:lvl1pPr>
              <a:defRPr/>
            </a:lvl1pPr>
          </a:lstStyle>
          <a:p>
            <a:fld id="{AFC67F46-F208-490B-8D35-39D00FB6D3F9}" type="slidenum">
              <a:rPr lang="sl-SI" altLang="sl-SI"/>
              <a:pPr/>
              <a:t>‹#›</a:t>
            </a:fld>
            <a:endParaRPr lang="sl-SI" altLang="sl-SI"/>
          </a:p>
        </p:txBody>
      </p:sp>
    </p:spTree>
    <p:extLst>
      <p:ext uri="{BB962C8B-B14F-4D97-AF65-F5344CB8AC3E}">
        <p14:creationId xmlns:p14="http://schemas.microsoft.com/office/powerpoint/2010/main" val="355692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3" y="301625"/>
            <a:ext cx="2263775" cy="644048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503238" y="301625"/>
            <a:ext cx="6638925" cy="6440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3">
            <a:extLst>
              <a:ext uri="{FF2B5EF4-FFF2-40B4-BE49-F238E27FC236}">
                <a16:creationId xmlns:a16="http://schemas.microsoft.com/office/drawing/2014/main" id="{B39D51E7-AC46-45F3-8F88-426FAE930789}"/>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5" name="Rectangle 4">
            <a:extLst>
              <a:ext uri="{FF2B5EF4-FFF2-40B4-BE49-F238E27FC236}">
                <a16:creationId xmlns:a16="http://schemas.microsoft.com/office/drawing/2014/main" id="{E3114B09-68A2-45C1-9E0B-DFA6D2F6439D}"/>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FF4E954E-20CE-4AAB-BF2F-C21263B4AB8F}"/>
              </a:ext>
            </a:extLst>
          </p:cNvPr>
          <p:cNvSpPr>
            <a:spLocks noGrp="1" noChangeArrowheads="1"/>
          </p:cNvSpPr>
          <p:nvPr>
            <p:ph type="sldNum" idx="12"/>
          </p:nvPr>
        </p:nvSpPr>
        <p:spPr>
          <a:ln/>
        </p:spPr>
        <p:txBody>
          <a:bodyPr/>
          <a:lstStyle>
            <a:lvl1pPr>
              <a:defRPr/>
            </a:lvl1pPr>
          </a:lstStyle>
          <a:p>
            <a:fld id="{3AF9F446-8D32-4BEF-AB9C-C59A4D07D254}" type="slidenum">
              <a:rPr lang="sl-SI" altLang="sl-SI"/>
              <a:pPr/>
              <a:t>‹#›</a:t>
            </a:fld>
            <a:endParaRPr lang="sl-SI" altLang="sl-SI"/>
          </a:p>
        </p:txBody>
      </p:sp>
    </p:spTree>
    <p:extLst>
      <p:ext uri="{BB962C8B-B14F-4D97-AF65-F5344CB8AC3E}">
        <p14:creationId xmlns:p14="http://schemas.microsoft.com/office/powerpoint/2010/main" val="371399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3">
            <a:extLst>
              <a:ext uri="{FF2B5EF4-FFF2-40B4-BE49-F238E27FC236}">
                <a16:creationId xmlns:a16="http://schemas.microsoft.com/office/drawing/2014/main" id="{6BB31957-DCC2-4F8D-9FB4-C6DB094B1CD4}"/>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5" name="Rectangle 4">
            <a:extLst>
              <a:ext uri="{FF2B5EF4-FFF2-40B4-BE49-F238E27FC236}">
                <a16:creationId xmlns:a16="http://schemas.microsoft.com/office/drawing/2014/main" id="{391B5715-F5BF-49B4-9CBF-EF0C13476C9A}"/>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72288E3B-8124-404A-A402-BA8810C46DEF}"/>
              </a:ext>
            </a:extLst>
          </p:cNvPr>
          <p:cNvSpPr>
            <a:spLocks noGrp="1" noChangeArrowheads="1"/>
          </p:cNvSpPr>
          <p:nvPr>
            <p:ph type="sldNum" idx="12"/>
          </p:nvPr>
        </p:nvSpPr>
        <p:spPr>
          <a:ln/>
        </p:spPr>
        <p:txBody>
          <a:bodyPr/>
          <a:lstStyle>
            <a:lvl1pPr>
              <a:defRPr/>
            </a:lvl1pPr>
          </a:lstStyle>
          <a:p>
            <a:fld id="{D4D47550-C00C-4161-8AE8-FB1F530E09F2}" type="slidenum">
              <a:rPr lang="sl-SI" altLang="sl-SI"/>
              <a:pPr/>
              <a:t>‹#›</a:t>
            </a:fld>
            <a:endParaRPr lang="sl-SI" altLang="sl-SI"/>
          </a:p>
        </p:txBody>
      </p:sp>
    </p:spTree>
    <p:extLst>
      <p:ext uri="{BB962C8B-B14F-4D97-AF65-F5344CB8AC3E}">
        <p14:creationId xmlns:p14="http://schemas.microsoft.com/office/powerpoint/2010/main" val="86128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D19D56D-64C0-4DB0-A02C-591D10413391}"/>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5" name="Rectangle 4">
            <a:extLst>
              <a:ext uri="{FF2B5EF4-FFF2-40B4-BE49-F238E27FC236}">
                <a16:creationId xmlns:a16="http://schemas.microsoft.com/office/drawing/2014/main" id="{7620A7AA-F2D9-4DD3-BB2C-48AD9878C856}"/>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6" name="Rectangle 5">
            <a:extLst>
              <a:ext uri="{FF2B5EF4-FFF2-40B4-BE49-F238E27FC236}">
                <a16:creationId xmlns:a16="http://schemas.microsoft.com/office/drawing/2014/main" id="{02923600-C94B-4B44-B838-215471DEA567}"/>
              </a:ext>
            </a:extLst>
          </p:cNvPr>
          <p:cNvSpPr>
            <a:spLocks noGrp="1" noChangeArrowheads="1"/>
          </p:cNvSpPr>
          <p:nvPr>
            <p:ph type="sldNum" idx="12"/>
          </p:nvPr>
        </p:nvSpPr>
        <p:spPr>
          <a:ln/>
        </p:spPr>
        <p:txBody>
          <a:bodyPr/>
          <a:lstStyle>
            <a:lvl1pPr>
              <a:defRPr/>
            </a:lvl1pPr>
          </a:lstStyle>
          <a:p>
            <a:fld id="{AB38D12F-1445-40A0-BCBE-810F169B8F4A}" type="slidenum">
              <a:rPr lang="sl-SI" altLang="sl-SI"/>
              <a:pPr/>
              <a:t>‹#›</a:t>
            </a:fld>
            <a:endParaRPr lang="sl-SI" altLang="sl-SI"/>
          </a:p>
        </p:txBody>
      </p:sp>
    </p:spTree>
    <p:extLst>
      <p:ext uri="{BB962C8B-B14F-4D97-AF65-F5344CB8AC3E}">
        <p14:creationId xmlns:p14="http://schemas.microsoft.com/office/powerpoint/2010/main" val="384872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503238" y="1768475"/>
            <a:ext cx="4451350" cy="497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5106988" y="1768475"/>
            <a:ext cx="4451350" cy="497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3">
            <a:extLst>
              <a:ext uri="{FF2B5EF4-FFF2-40B4-BE49-F238E27FC236}">
                <a16:creationId xmlns:a16="http://schemas.microsoft.com/office/drawing/2014/main" id="{77F9BF95-735F-41F9-962D-1D6EC351BA71}"/>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6" name="Rectangle 4">
            <a:extLst>
              <a:ext uri="{FF2B5EF4-FFF2-40B4-BE49-F238E27FC236}">
                <a16:creationId xmlns:a16="http://schemas.microsoft.com/office/drawing/2014/main" id="{57ABD3EB-3FE4-492E-B4E8-5A514F632ED0}"/>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7" name="Rectangle 5">
            <a:extLst>
              <a:ext uri="{FF2B5EF4-FFF2-40B4-BE49-F238E27FC236}">
                <a16:creationId xmlns:a16="http://schemas.microsoft.com/office/drawing/2014/main" id="{ABAF2EFB-54C0-4C60-894E-2A88BE21280A}"/>
              </a:ext>
            </a:extLst>
          </p:cNvPr>
          <p:cNvSpPr>
            <a:spLocks noGrp="1" noChangeArrowheads="1"/>
          </p:cNvSpPr>
          <p:nvPr>
            <p:ph type="sldNum" idx="12"/>
          </p:nvPr>
        </p:nvSpPr>
        <p:spPr>
          <a:ln/>
        </p:spPr>
        <p:txBody>
          <a:bodyPr/>
          <a:lstStyle>
            <a:lvl1pPr>
              <a:defRPr/>
            </a:lvl1pPr>
          </a:lstStyle>
          <a:p>
            <a:fld id="{F78B56EC-713E-4714-9A0F-886820CF93C4}" type="slidenum">
              <a:rPr lang="sl-SI" altLang="sl-SI"/>
              <a:pPr/>
              <a:t>‹#›</a:t>
            </a:fld>
            <a:endParaRPr lang="sl-SI" altLang="sl-SI"/>
          </a:p>
        </p:txBody>
      </p:sp>
    </p:spTree>
    <p:extLst>
      <p:ext uri="{BB962C8B-B14F-4D97-AF65-F5344CB8AC3E}">
        <p14:creationId xmlns:p14="http://schemas.microsoft.com/office/powerpoint/2010/main" val="112868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sl-SI"/>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3">
            <a:extLst>
              <a:ext uri="{FF2B5EF4-FFF2-40B4-BE49-F238E27FC236}">
                <a16:creationId xmlns:a16="http://schemas.microsoft.com/office/drawing/2014/main" id="{D1D60A8F-68CC-4DB7-8D8E-DC24AADC5368}"/>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8" name="Rectangle 4">
            <a:extLst>
              <a:ext uri="{FF2B5EF4-FFF2-40B4-BE49-F238E27FC236}">
                <a16:creationId xmlns:a16="http://schemas.microsoft.com/office/drawing/2014/main" id="{C427F450-CCFE-4A84-AD6C-22F9C0664DC6}"/>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9" name="Rectangle 5">
            <a:extLst>
              <a:ext uri="{FF2B5EF4-FFF2-40B4-BE49-F238E27FC236}">
                <a16:creationId xmlns:a16="http://schemas.microsoft.com/office/drawing/2014/main" id="{DA4C763A-8C75-4B06-9A6D-41F5B39494F0}"/>
              </a:ext>
            </a:extLst>
          </p:cNvPr>
          <p:cNvSpPr>
            <a:spLocks noGrp="1" noChangeArrowheads="1"/>
          </p:cNvSpPr>
          <p:nvPr>
            <p:ph type="sldNum" idx="12"/>
          </p:nvPr>
        </p:nvSpPr>
        <p:spPr>
          <a:ln/>
        </p:spPr>
        <p:txBody>
          <a:bodyPr/>
          <a:lstStyle>
            <a:lvl1pPr>
              <a:defRPr/>
            </a:lvl1pPr>
          </a:lstStyle>
          <a:p>
            <a:fld id="{B1B0AB2D-FA09-468B-A66D-516EA7648A36}" type="slidenum">
              <a:rPr lang="sl-SI" altLang="sl-SI"/>
              <a:pPr/>
              <a:t>‹#›</a:t>
            </a:fld>
            <a:endParaRPr lang="sl-SI" altLang="sl-SI"/>
          </a:p>
        </p:txBody>
      </p:sp>
    </p:spTree>
    <p:extLst>
      <p:ext uri="{BB962C8B-B14F-4D97-AF65-F5344CB8AC3E}">
        <p14:creationId xmlns:p14="http://schemas.microsoft.com/office/powerpoint/2010/main" val="124135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Rectangle 3">
            <a:extLst>
              <a:ext uri="{FF2B5EF4-FFF2-40B4-BE49-F238E27FC236}">
                <a16:creationId xmlns:a16="http://schemas.microsoft.com/office/drawing/2014/main" id="{9E44AEF6-CBB3-4EDA-979F-2D4B11DC9073}"/>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4" name="Rectangle 4">
            <a:extLst>
              <a:ext uri="{FF2B5EF4-FFF2-40B4-BE49-F238E27FC236}">
                <a16:creationId xmlns:a16="http://schemas.microsoft.com/office/drawing/2014/main" id="{DAC3D1B7-C6A3-4879-8F0C-2F780F8DFB6B}"/>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1EA8C2CE-5751-4C00-BD49-6DC3792C2163}"/>
              </a:ext>
            </a:extLst>
          </p:cNvPr>
          <p:cNvSpPr>
            <a:spLocks noGrp="1" noChangeArrowheads="1"/>
          </p:cNvSpPr>
          <p:nvPr>
            <p:ph type="sldNum" idx="12"/>
          </p:nvPr>
        </p:nvSpPr>
        <p:spPr>
          <a:ln/>
        </p:spPr>
        <p:txBody>
          <a:bodyPr/>
          <a:lstStyle>
            <a:lvl1pPr>
              <a:defRPr/>
            </a:lvl1pPr>
          </a:lstStyle>
          <a:p>
            <a:fld id="{C67892EA-4E65-436A-BC2B-5D3A12AE89DA}" type="slidenum">
              <a:rPr lang="sl-SI" altLang="sl-SI"/>
              <a:pPr/>
              <a:t>‹#›</a:t>
            </a:fld>
            <a:endParaRPr lang="sl-SI" altLang="sl-SI"/>
          </a:p>
        </p:txBody>
      </p:sp>
    </p:spTree>
    <p:extLst>
      <p:ext uri="{BB962C8B-B14F-4D97-AF65-F5344CB8AC3E}">
        <p14:creationId xmlns:p14="http://schemas.microsoft.com/office/powerpoint/2010/main" val="48516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8AD5758-40E0-4959-A16C-DD02715E3248}"/>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3" name="Rectangle 4">
            <a:extLst>
              <a:ext uri="{FF2B5EF4-FFF2-40B4-BE49-F238E27FC236}">
                <a16:creationId xmlns:a16="http://schemas.microsoft.com/office/drawing/2014/main" id="{D8F62053-645D-464F-B027-0C2B2D53ED07}"/>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4" name="Rectangle 5">
            <a:extLst>
              <a:ext uri="{FF2B5EF4-FFF2-40B4-BE49-F238E27FC236}">
                <a16:creationId xmlns:a16="http://schemas.microsoft.com/office/drawing/2014/main" id="{6A4EE07C-4E7A-4640-A18E-A6F2972D9728}"/>
              </a:ext>
            </a:extLst>
          </p:cNvPr>
          <p:cNvSpPr>
            <a:spLocks noGrp="1" noChangeArrowheads="1"/>
          </p:cNvSpPr>
          <p:nvPr>
            <p:ph type="sldNum" idx="12"/>
          </p:nvPr>
        </p:nvSpPr>
        <p:spPr>
          <a:ln/>
        </p:spPr>
        <p:txBody>
          <a:bodyPr/>
          <a:lstStyle>
            <a:lvl1pPr>
              <a:defRPr/>
            </a:lvl1pPr>
          </a:lstStyle>
          <a:p>
            <a:fld id="{85AC5F1A-2BA6-4DC9-8286-EF7958EB5495}" type="slidenum">
              <a:rPr lang="sl-SI" altLang="sl-SI"/>
              <a:pPr/>
              <a:t>‹#›</a:t>
            </a:fld>
            <a:endParaRPr lang="sl-SI" altLang="sl-SI"/>
          </a:p>
        </p:txBody>
      </p:sp>
    </p:spTree>
    <p:extLst>
      <p:ext uri="{BB962C8B-B14F-4D97-AF65-F5344CB8AC3E}">
        <p14:creationId xmlns:p14="http://schemas.microsoft.com/office/powerpoint/2010/main" val="93032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C2740BA0-F3CE-44BB-8C17-FB6E7F3322FB}"/>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6" name="Rectangle 4">
            <a:extLst>
              <a:ext uri="{FF2B5EF4-FFF2-40B4-BE49-F238E27FC236}">
                <a16:creationId xmlns:a16="http://schemas.microsoft.com/office/drawing/2014/main" id="{D69E2191-F407-4A8D-9885-08FD07340CC1}"/>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7" name="Rectangle 5">
            <a:extLst>
              <a:ext uri="{FF2B5EF4-FFF2-40B4-BE49-F238E27FC236}">
                <a16:creationId xmlns:a16="http://schemas.microsoft.com/office/drawing/2014/main" id="{00CB333A-6840-4123-B765-BA3E8BC6608F}"/>
              </a:ext>
            </a:extLst>
          </p:cNvPr>
          <p:cNvSpPr>
            <a:spLocks noGrp="1" noChangeArrowheads="1"/>
          </p:cNvSpPr>
          <p:nvPr>
            <p:ph type="sldNum" idx="12"/>
          </p:nvPr>
        </p:nvSpPr>
        <p:spPr>
          <a:ln/>
        </p:spPr>
        <p:txBody>
          <a:bodyPr/>
          <a:lstStyle>
            <a:lvl1pPr>
              <a:defRPr/>
            </a:lvl1pPr>
          </a:lstStyle>
          <a:p>
            <a:fld id="{A8AD8616-6835-4CA7-93DA-2B3421EEC180}" type="slidenum">
              <a:rPr lang="sl-SI" altLang="sl-SI"/>
              <a:pPr/>
              <a:t>‹#›</a:t>
            </a:fld>
            <a:endParaRPr lang="sl-SI" altLang="sl-SI"/>
          </a:p>
        </p:txBody>
      </p:sp>
    </p:spTree>
    <p:extLst>
      <p:ext uri="{BB962C8B-B14F-4D97-AF65-F5344CB8AC3E}">
        <p14:creationId xmlns:p14="http://schemas.microsoft.com/office/powerpoint/2010/main" val="130589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6F7F56E1-DBB5-4688-916B-095DB2C3CE3B}"/>
              </a:ext>
            </a:extLst>
          </p:cNvPr>
          <p:cNvSpPr>
            <a:spLocks noGrp="1" noChangeArrowheads="1"/>
          </p:cNvSpPr>
          <p:nvPr>
            <p:ph type="dt" idx="10"/>
          </p:nvPr>
        </p:nvSpPr>
        <p:spPr>
          <a:ln/>
        </p:spPr>
        <p:txBody>
          <a:bodyPr/>
          <a:lstStyle>
            <a:lvl1pPr>
              <a:defRPr/>
            </a:lvl1pPr>
          </a:lstStyle>
          <a:p>
            <a:pPr>
              <a:defRPr/>
            </a:pPr>
            <a:endParaRPr lang="sl-SI" altLang="sl-SI"/>
          </a:p>
        </p:txBody>
      </p:sp>
      <p:sp>
        <p:nvSpPr>
          <p:cNvPr id="6" name="Rectangle 4">
            <a:extLst>
              <a:ext uri="{FF2B5EF4-FFF2-40B4-BE49-F238E27FC236}">
                <a16:creationId xmlns:a16="http://schemas.microsoft.com/office/drawing/2014/main" id="{05E026E7-6CC6-4EEB-881E-EBFD2E1CA116}"/>
              </a:ext>
            </a:extLst>
          </p:cNvPr>
          <p:cNvSpPr>
            <a:spLocks noGrp="1" noChangeArrowheads="1"/>
          </p:cNvSpPr>
          <p:nvPr>
            <p:ph type="ftr" idx="11"/>
          </p:nvPr>
        </p:nvSpPr>
        <p:spPr>
          <a:ln/>
        </p:spPr>
        <p:txBody>
          <a:bodyPr/>
          <a:lstStyle>
            <a:lvl1pPr>
              <a:defRPr/>
            </a:lvl1pPr>
          </a:lstStyle>
          <a:p>
            <a:pPr>
              <a:defRPr/>
            </a:pPr>
            <a:endParaRPr lang="sl-SI" altLang="sl-SI"/>
          </a:p>
        </p:txBody>
      </p:sp>
      <p:sp>
        <p:nvSpPr>
          <p:cNvPr id="7" name="Rectangle 5">
            <a:extLst>
              <a:ext uri="{FF2B5EF4-FFF2-40B4-BE49-F238E27FC236}">
                <a16:creationId xmlns:a16="http://schemas.microsoft.com/office/drawing/2014/main" id="{99427F7A-29CD-458D-B195-34DBF9B29375}"/>
              </a:ext>
            </a:extLst>
          </p:cNvPr>
          <p:cNvSpPr>
            <a:spLocks noGrp="1" noChangeArrowheads="1"/>
          </p:cNvSpPr>
          <p:nvPr>
            <p:ph type="sldNum" idx="12"/>
          </p:nvPr>
        </p:nvSpPr>
        <p:spPr>
          <a:ln/>
        </p:spPr>
        <p:txBody>
          <a:bodyPr/>
          <a:lstStyle>
            <a:lvl1pPr>
              <a:defRPr/>
            </a:lvl1pPr>
          </a:lstStyle>
          <a:p>
            <a:fld id="{47C7BD5D-2D19-4957-BC90-C3F9D6BA4860}" type="slidenum">
              <a:rPr lang="sl-SI" altLang="sl-SI"/>
              <a:pPr/>
              <a:t>‹#›</a:t>
            </a:fld>
            <a:endParaRPr lang="sl-SI" altLang="sl-SI"/>
          </a:p>
        </p:txBody>
      </p:sp>
    </p:spTree>
    <p:extLst>
      <p:ext uri="{BB962C8B-B14F-4D97-AF65-F5344CB8AC3E}">
        <p14:creationId xmlns:p14="http://schemas.microsoft.com/office/powerpoint/2010/main" val="143006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5AF8276-FD97-4613-8A45-58B254E8D255}"/>
              </a:ext>
            </a:extLst>
          </p:cNvPr>
          <p:cNvSpPr>
            <a:spLocks noGrp="1" noChangeArrowheads="1"/>
          </p:cNvSpPr>
          <p:nvPr>
            <p:ph type="title"/>
          </p:nvPr>
        </p:nvSpPr>
        <p:spPr bwMode="auto">
          <a:xfrm>
            <a:off x="503238" y="301625"/>
            <a:ext cx="9055100" cy="124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sl-SI"/>
              <a:t>Kliknite za urejanje oblike naslova</a:t>
            </a:r>
          </a:p>
        </p:txBody>
      </p:sp>
      <p:sp>
        <p:nvSpPr>
          <p:cNvPr id="1027" name="Rectangle 2">
            <a:extLst>
              <a:ext uri="{FF2B5EF4-FFF2-40B4-BE49-F238E27FC236}">
                <a16:creationId xmlns:a16="http://schemas.microsoft.com/office/drawing/2014/main" id="{013045F5-B642-47DA-A85B-26B28F40E0A1}"/>
              </a:ext>
            </a:extLst>
          </p:cNvPr>
          <p:cNvSpPr>
            <a:spLocks noGrp="1" noChangeArrowheads="1"/>
          </p:cNvSpPr>
          <p:nvPr>
            <p:ph type="body" idx="1"/>
          </p:nvPr>
        </p:nvSpPr>
        <p:spPr bwMode="auto">
          <a:xfrm>
            <a:off x="503238" y="1768475"/>
            <a:ext cx="9055100" cy="497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sl-SI"/>
              <a:t>Kliknite za urejanje oblike orisa</a:t>
            </a:r>
          </a:p>
          <a:p>
            <a:pPr lvl="1"/>
            <a:r>
              <a:rPr lang="en-GB" altLang="sl-SI"/>
              <a:t>Druga raven orisa</a:t>
            </a:r>
          </a:p>
          <a:p>
            <a:pPr lvl="2"/>
            <a:r>
              <a:rPr lang="en-GB" altLang="sl-SI"/>
              <a:t>Tretja raven orisa</a:t>
            </a:r>
          </a:p>
          <a:p>
            <a:pPr lvl="3"/>
            <a:r>
              <a:rPr lang="en-GB" altLang="sl-SI"/>
              <a:t>Četrta raven orisa</a:t>
            </a:r>
          </a:p>
          <a:p>
            <a:pPr lvl="4"/>
            <a:r>
              <a:rPr lang="en-GB" altLang="sl-SI"/>
              <a:t>Peta raven orisa</a:t>
            </a:r>
          </a:p>
          <a:p>
            <a:pPr lvl="4"/>
            <a:r>
              <a:rPr lang="en-GB" altLang="sl-SI"/>
              <a:t>Šesta raven orisa</a:t>
            </a:r>
          </a:p>
          <a:p>
            <a:pPr lvl="4"/>
            <a:r>
              <a:rPr lang="en-GB" altLang="sl-SI"/>
              <a:t>Sedma raven orisa</a:t>
            </a:r>
          </a:p>
          <a:p>
            <a:pPr lvl="4"/>
            <a:r>
              <a:rPr lang="en-GB" altLang="sl-SI"/>
              <a:t>Osma raven orisa</a:t>
            </a:r>
          </a:p>
          <a:p>
            <a:pPr lvl="4"/>
            <a:r>
              <a:rPr lang="en-GB" altLang="sl-SI"/>
              <a:t>Deveta raven orisa</a:t>
            </a:r>
          </a:p>
        </p:txBody>
      </p:sp>
      <p:sp>
        <p:nvSpPr>
          <p:cNvPr id="2" name="Rectangle 3">
            <a:extLst>
              <a:ext uri="{FF2B5EF4-FFF2-40B4-BE49-F238E27FC236}">
                <a16:creationId xmlns:a16="http://schemas.microsoft.com/office/drawing/2014/main" id="{19297C13-415A-4ABC-84E4-4F759D536DDA}"/>
              </a:ext>
            </a:extLst>
          </p:cNvPr>
          <p:cNvSpPr>
            <a:spLocks noGrp="1" noChangeArrowheads="1"/>
          </p:cNvSpPr>
          <p:nvPr>
            <p:ph type="dt"/>
          </p:nvPr>
        </p:nvSpPr>
        <p:spPr bwMode="auto">
          <a:xfrm>
            <a:off x="503238" y="6886575"/>
            <a:ext cx="23320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1028" name="Rectangle 4">
            <a:extLst>
              <a:ext uri="{FF2B5EF4-FFF2-40B4-BE49-F238E27FC236}">
                <a16:creationId xmlns:a16="http://schemas.microsoft.com/office/drawing/2014/main" id="{B45ED80A-C427-435B-9335-29CFBA452467}"/>
              </a:ext>
            </a:extLst>
          </p:cNvPr>
          <p:cNvSpPr>
            <a:spLocks noGrp="1" noChangeArrowheads="1"/>
          </p:cNvSpPr>
          <p:nvPr>
            <p:ph type="ftr"/>
          </p:nvPr>
        </p:nvSpPr>
        <p:spPr bwMode="auto">
          <a:xfrm>
            <a:off x="3448050" y="6886575"/>
            <a:ext cx="31797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sl-SI" altLang="sl-SI"/>
          </a:p>
        </p:txBody>
      </p:sp>
      <p:sp>
        <p:nvSpPr>
          <p:cNvPr id="1029" name="Rectangle 5">
            <a:extLst>
              <a:ext uri="{FF2B5EF4-FFF2-40B4-BE49-F238E27FC236}">
                <a16:creationId xmlns:a16="http://schemas.microsoft.com/office/drawing/2014/main" id="{54EE0785-20EE-4CDF-A439-AAF08B4B039C}"/>
              </a:ext>
            </a:extLst>
          </p:cNvPr>
          <p:cNvSpPr>
            <a:spLocks noGrp="1" noChangeArrowheads="1"/>
          </p:cNvSpPr>
          <p:nvPr>
            <p:ph type="sldNum"/>
          </p:nvPr>
        </p:nvSpPr>
        <p:spPr bwMode="auto">
          <a:xfrm>
            <a:off x="7227888" y="6886575"/>
            <a:ext cx="23320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fld id="{95EFE83A-890B-468B-82A5-A9A2B59B48AB}"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5pPr>
      <a:lvl6pPr marL="4572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6pPr>
      <a:lvl7pPr marL="9144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7pPr>
      <a:lvl8pPr marL="13716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8pPr>
      <a:lvl9pPr marL="18288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9pPr>
    </p:titleStyle>
    <p:bodyStyle>
      <a:lvl1pPr marL="417513" indent="-312738"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49313" indent="-282575"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81113" indent="-212725"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12913" indent="-2016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44713" indent="-2032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6E2FD5E3-7DAF-472A-A30B-2ED855CFAA50}"/>
              </a:ext>
            </a:extLst>
          </p:cNvPr>
          <p:cNvSpPr>
            <a:spLocks noChangeArrowheads="1"/>
          </p:cNvSpPr>
          <p:nvPr/>
        </p:nvSpPr>
        <p:spPr bwMode="auto">
          <a:xfrm>
            <a:off x="254000" y="5905987"/>
            <a:ext cx="9577388"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a:lnSpc>
                <a:spcPct val="100000"/>
              </a:lnSpc>
              <a:spcBef>
                <a:spcPts val="888"/>
              </a:spcBef>
              <a:spcAft>
                <a:spcPct val="0"/>
              </a:spcAft>
              <a:buNone/>
            </a:pPr>
            <a:r>
              <a:rPr lang="sl-SI" sz="2800" b="1">
                <a:solidFill>
                  <a:schemeClr val="bg1"/>
                </a:solidFill>
                <a:latin typeface="Arial"/>
                <a:ea typeface="MS Gothic"/>
                <a:cs typeface="Arial"/>
              </a:rPr>
              <a:t>UPORABA IN DOJEMANJE SLEDILNE APLIKACIJE #OSTANIZDRAV V ČASU EPIDEMIJE COVID-19</a:t>
            </a:r>
          </a:p>
        </p:txBody>
      </p:sp>
      <p:sp>
        <p:nvSpPr>
          <p:cNvPr id="4099" name="Rectangle 2">
            <a:extLst>
              <a:ext uri="{FF2B5EF4-FFF2-40B4-BE49-F238E27FC236}">
                <a16:creationId xmlns:a16="http://schemas.microsoft.com/office/drawing/2014/main" id="{94D33210-27AE-4488-A5D5-6FAA822AB648}"/>
              </a:ext>
            </a:extLst>
          </p:cNvPr>
          <p:cNvSpPr>
            <a:spLocks noChangeArrowheads="1"/>
          </p:cNvSpPr>
          <p:nvPr/>
        </p:nvSpPr>
        <p:spPr bwMode="auto">
          <a:xfrm>
            <a:off x="282575" y="6875463"/>
            <a:ext cx="5486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15224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19796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24368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28940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eaLnBrk="1" hangingPunct="1">
              <a:lnSpc>
                <a:spcPts val="4363"/>
              </a:lnSpc>
              <a:spcBef>
                <a:spcPts val="600"/>
              </a:spcBef>
              <a:buClr>
                <a:srgbClr val="17375E"/>
              </a:buClr>
              <a:buSzPct val="45000"/>
            </a:pPr>
            <a:r>
              <a:rPr lang="en-GB" altLang="sl-SI" sz="2000" i="1">
                <a:latin typeface="Arial"/>
                <a:ea typeface="MS Gothic"/>
                <a:cs typeface="Tahoma"/>
              </a:rPr>
              <a:t>Veronika Zidar, Gabrijela </a:t>
            </a:r>
            <a:r>
              <a:rPr lang="en-GB" altLang="sl-SI" sz="2000" i="1" err="1">
                <a:latin typeface="Arial"/>
                <a:ea typeface="MS Gothic"/>
                <a:cs typeface="Tahoma"/>
              </a:rPr>
              <a:t>Cojzer</a:t>
            </a:r>
            <a:r>
              <a:rPr lang="en-GB" altLang="sl-SI" sz="2000" i="1">
                <a:latin typeface="Arial"/>
                <a:ea typeface="MS Gothic"/>
                <a:cs typeface="Tahoma"/>
              </a:rPr>
              <a:t>, Mirjeta </a:t>
            </a:r>
            <a:r>
              <a:rPr lang="en-GB" altLang="sl-SI" sz="2000" i="1" err="1">
                <a:latin typeface="Arial"/>
                <a:ea typeface="MS Gothic"/>
                <a:cs typeface="Tahoma"/>
              </a:rPr>
              <a:t>Zogaj</a:t>
            </a:r>
            <a:endParaRPr lang="en-GB" altLang="sl-SI" sz="2000" i="1" err="1">
              <a:cs typeface="Tahoma" panose="020B0604030504040204" pitchFamily="34" charset="0"/>
            </a:endParaRPr>
          </a:p>
        </p:txBody>
      </p:sp>
      <p:sp>
        <p:nvSpPr>
          <p:cNvPr id="4100" name="Rectangle 3">
            <a:extLst>
              <a:ext uri="{FF2B5EF4-FFF2-40B4-BE49-F238E27FC236}">
                <a16:creationId xmlns:a16="http://schemas.microsoft.com/office/drawing/2014/main" id="{F9F0A455-17E4-4B0A-91C9-EA24957DCB7E}"/>
              </a:ext>
            </a:extLst>
          </p:cNvPr>
          <p:cNvSpPr>
            <a:spLocks noChangeArrowheads="1"/>
          </p:cNvSpPr>
          <p:nvPr/>
        </p:nvSpPr>
        <p:spPr bwMode="auto">
          <a:xfrm>
            <a:off x="6307138" y="6875463"/>
            <a:ext cx="3348037"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15224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19796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24368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2894013" indent="-204788"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algn="r" eaLnBrk="1" hangingPunct="1">
              <a:lnSpc>
                <a:spcPts val="4363"/>
              </a:lnSpc>
              <a:spcBef>
                <a:spcPts val="600"/>
              </a:spcBef>
              <a:buClr>
                <a:srgbClr val="17375E"/>
              </a:buClr>
              <a:buSzPct val="45000"/>
              <a:buFont typeface="Tahoma" panose="020B0604030504040204" pitchFamily="34" charset="0"/>
              <a:buNone/>
            </a:pPr>
            <a:r>
              <a:rPr lang="en-GB" altLang="sl-SI" i="1" dirty="0">
                <a:latin typeface="Arial"/>
                <a:ea typeface="MS Gothic"/>
                <a:cs typeface="Tahoma"/>
              </a:rPr>
              <a:t>20. </a:t>
            </a:r>
            <a:r>
              <a:rPr lang="sl-SI" altLang="sl-SI" i="1" dirty="0">
                <a:latin typeface="Arial"/>
                <a:ea typeface="MS Gothic"/>
                <a:cs typeface="Tahoma"/>
              </a:rPr>
              <a:t>10</a:t>
            </a:r>
            <a:r>
              <a:rPr lang="en-GB" altLang="sl-SI" i="1" dirty="0">
                <a:latin typeface="Arial"/>
                <a:ea typeface="MS Gothic"/>
                <a:cs typeface="Tahoma"/>
              </a:rPr>
              <a:t>. 20</a:t>
            </a:r>
            <a:r>
              <a:rPr lang="sl-SI" altLang="sl-SI" i="1" dirty="0">
                <a:latin typeface="Arial"/>
                <a:ea typeface="MS Gothic"/>
                <a:cs typeface="Tahoma"/>
              </a:rPr>
              <a:t>21</a:t>
            </a:r>
            <a:endParaRPr lang="en-GB" altLang="sl-SI" i="1" dirty="0">
              <a:latin typeface="Arial"/>
              <a:ea typeface="MS Gothic"/>
              <a:cs typeface="Tahom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02A80A4A-B313-437F-A52B-E7295F8AC67B}"/>
              </a:ext>
            </a:extLst>
          </p:cNvPr>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2B626C47-D0A8-44E7-904E-6D49CB80D1D8}" type="slidenum">
              <a:rPr lang="sl-SI" altLang="sl-SI" sz="1400">
                <a:latin typeface="Times New Roman" panose="02020603050405020304" pitchFamily="18" charset="0"/>
                <a:ea typeface="Arial Unicode MS" panose="020B0604020202020204" pitchFamily="34" charset="-128"/>
              </a:rPr>
              <a:pPr>
                <a:lnSpc>
                  <a:spcPct val="95000"/>
                </a:lnSpc>
                <a:spcAft>
                  <a:spcPct val="0"/>
                </a:spcAft>
                <a:buFont typeface="Wingdings" panose="05000000000000000000" pitchFamily="2" charset="2"/>
                <a:buNone/>
              </a:pPr>
              <a:t>2</a:t>
            </a:fld>
            <a:endParaRPr lang="sl-SI" altLang="sl-SI" sz="1400">
              <a:latin typeface="Times New Roman" panose="02020603050405020304" pitchFamily="18" charset="0"/>
              <a:ea typeface="Arial Unicode MS" panose="020B0604020202020204" pitchFamily="34" charset="-128"/>
            </a:endParaRPr>
          </a:p>
        </p:txBody>
      </p:sp>
      <p:sp>
        <p:nvSpPr>
          <p:cNvPr id="6147" name="Text Box 1">
            <a:extLst>
              <a:ext uri="{FF2B5EF4-FFF2-40B4-BE49-F238E27FC236}">
                <a16:creationId xmlns:a16="http://schemas.microsoft.com/office/drawing/2014/main" id="{83E8E006-DA05-414C-910A-44F04E82D4A4}"/>
              </a:ext>
            </a:extLst>
          </p:cNvPr>
          <p:cNvSpPr txBox="1">
            <a:spLocks noChangeArrowheads="1"/>
          </p:cNvSpPr>
          <p:nvPr/>
        </p:nvSpPr>
        <p:spPr bwMode="auto">
          <a:xfrm>
            <a:off x="426281" y="574493"/>
            <a:ext cx="9215724" cy="166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a:lnSpc>
                <a:spcPct val="100000"/>
              </a:lnSpc>
              <a:spcAft>
                <a:spcPct val="0"/>
              </a:spcAft>
              <a:buFont typeface="Tahoma" panose="020B0604030504040204" pitchFamily="34" charset="0"/>
              <a:buNone/>
            </a:pPr>
            <a:endParaRPr lang="en-GB" altLang="sl-SI" sz="3000" b="1">
              <a:solidFill>
                <a:srgbClr val="0070C0"/>
              </a:solidFill>
              <a:latin typeface="Calibri" panose="020F0502020204030204" pitchFamily="34" charset="0"/>
              <a:cs typeface="Calibri" panose="020F0502020204030204" pitchFamily="34" charset="0"/>
            </a:endParaRPr>
          </a:p>
        </p:txBody>
      </p:sp>
      <p:sp>
        <p:nvSpPr>
          <p:cNvPr id="6148" name="Line 2">
            <a:extLst>
              <a:ext uri="{FF2B5EF4-FFF2-40B4-BE49-F238E27FC236}">
                <a16:creationId xmlns:a16="http://schemas.microsoft.com/office/drawing/2014/main" id="{3A5A6A0B-2769-4823-812C-B1300A3511A0}"/>
              </a:ext>
            </a:extLst>
          </p:cNvPr>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 name="Text Box 3">
            <a:extLst>
              <a:ext uri="{FF2B5EF4-FFF2-40B4-BE49-F238E27FC236}">
                <a16:creationId xmlns:a16="http://schemas.microsoft.com/office/drawing/2014/main" id="{7A1CB8A1-C6A0-4582-8C45-7C2C245C87FF}"/>
              </a:ext>
            </a:extLst>
          </p:cNvPr>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81000"/>
              </a:lnSpc>
              <a:spcAft>
                <a:spcPct val="0"/>
              </a:spcAft>
              <a:buNone/>
            </a:pPr>
            <a:r>
              <a:rPr lang="en-GB" altLang="sl-SI" sz="1800" b="1">
                <a:solidFill>
                  <a:srgbClr val="666666"/>
                </a:solidFill>
                <a:latin typeface="Arial"/>
                <a:ea typeface="MS Gothic"/>
                <a:cs typeface="Arial"/>
              </a:rPr>
              <a:t>#OstaniZdrav</a:t>
            </a:r>
            <a:endParaRPr lang="en-GB" altLang="sl-SI" sz="1800" b="1">
              <a:solidFill>
                <a:srgbClr val="666666"/>
              </a:solidFill>
              <a:latin typeface="Arial"/>
              <a:cs typeface="Arial"/>
            </a:endParaRPr>
          </a:p>
          <a:p>
            <a:pPr eaLnBrk="1">
              <a:lnSpc>
                <a:spcPct val="100000"/>
              </a:lnSpc>
              <a:spcAft>
                <a:spcPct val="0"/>
              </a:spcAft>
              <a:buNone/>
            </a:pPr>
            <a:endParaRPr lang="en-GB" sz="1400">
              <a:cs typeface="Arial"/>
            </a:endParaRPr>
          </a:p>
          <a:p>
            <a:pPr>
              <a:lnSpc>
                <a:spcPct val="100000"/>
              </a:lnSpc>
              <a:spcAft>
                <a:spcPct val="0"/>
              </a:spcAft>
              <a:buNone/>
            </a:pPr>
            <a:r>
              <a:rPr lang="sl-SI" sz="1400">
                <a:latin typeface="Arial"/>
                <a:ea typeface="MS Gothic"/>
                <a:cs typeface="Arial"/>
              </a:rPr>
              <a:t>Aplikacija učinkuje kot preventivno sredstvo, še preden uporabniki obolijo s koronavirusno boleznijo, saj jih neprenehoma obvešča, če so v bližini obolele osebe in jim omogoča pravočasno samozaščito.</a:t>
            </a:r>
            <a:endParaRPr lang="en-GB" sz="1400">
              <a:latin typeface="Arial"/>
              <a:ea typeface="MS Gothic"/>
              <a:cs typeface="Arial"/>
            </a:endParaRPr>
          </a:p>
          <a:p>
            <a:pPr>
              <a:lnSpc>
                <a:spcPct val="100000"/>
              </a:lnSpc>
              <a:spcAft>
                <a:spcPct val="0"/>
              </a:spcAft>
              <a:buNone/>
            </a:pPr>
            <a:endParaRPr lang="en-GB" sz="1400">
              <a:latin typeface="Arial"/>
              <a:ea typeface="MS Gothic"/>
              <a:cs typeface="Arial"/>
            </a:endParaRPr>
          </a:p>
          <a:p>
            <a:pPr>
              <a:lnSpc>
                <a:spcPct val="100000"/>
              </a:lnSpc>
              <a:spcAft>
                <a:spcPct val="0"/>
              </a:spcAft>
              <a:buNone/>
            </a:pPr>
            <a:r>
              <a:rPr lang="sl" sz="1400">
                <a:latin typeface="Arial"/>
                <a:ea typeface="MS Gothic"/>
                <a:cs typeface="Arial"/>
              </a:rPr>
              <a:t>Z razvojem aplikacije pa so se pojavile tudi dileme, ali gre za varno aplikacijo, kaj to pomeni za varovanje osebnih podatkov uporabnikov in ali je aplikacija dobro zasnovano orodje za preprečevanje širjenja tovrstne bolezni. </a:t>
            </a:r>
            <a:endParaRPr lang="en-GB">
              <a:cs typeface="Arial" panose="020B0604020202020204" pitchFamily="34" charset="0"/>
            </a:endParaRPr>
          </a:p>
          <a:p>
            <a:pPr algn="just" eaLnBrk="1">
              <a:lnSpc>
                <a:spcPct val="100000"/>
              </a:lnSpc>
              <a:spcAft>
                <a:spcPct val="0"/>
              </a:spcAft>
              <a:buNone/>
            </a:pPr>
            <a:endParaRPr lang="en-GB" altLang="sl-SI" sz="1400">
              <a:solidFill>
                <a:srgbClr val="333333"/>
              </a:solidFill>
              <a:cs typeface="Arial"/>
            </a:endParaRPr>
          </a:p>
          <a:p>
            <a:pPr algn="just">
              <a:lnSpc>
                <a:spcPct val="100000"/>
              </a:lnSpc>
              <a:spcAft>
                <a:spcPct val="0"/>
              </a:spcAft>
              <a:buNone/>
            </a:pPr>
            <a:r>
              <a:rPr lang="sl" sz="1400">
                <a:latin typeface="Arial"/>
                <a:ea typeface="MS Gothic"/>
                <a:cs typeface="Arial"/>
              </a:rPr>
              <a:t>Obstoječe študije na tem področju so pokazale, da sorodnim aplikacijam, ki so povezane z zdravjem, ljudje ne zaupajo popolnoma. </a:t>
            </a:r>
            <a:endParaRPr lang="sl-SI"/>
          </a:p>
          <a:p>
            <a:pPr algn="just">
              <a:lnSpc>
                <a:spcPct val="100000"/>
              </a:lnSpc>
              <a:spcAft>
                <a:spcPct val="0"/>
              </a:spcAft>
              <a:buNone/>
            </a:pPr>
            <a:endParaRPr lang="sl-SI" sz="1400">
              <a:cs typeface="Arial" panose="020B0604020202020204" pitchFamily="34" charset="0"/>
            </a:endParaRPr>
          </a:p>
          <a:p>
            <a:pPr eaLnBrk="1">
              <a:lnSpc>
                <a:spcPct val="81000"/>
              </a:lnSpc>
              <a:spcAft>
                <a:spcPct val="0"/>
              </a:spcAft>
              <a:buNone/>
            </a:pPr>
            <a:endParaRPr lang="en-GB" altLang="sl-SI" sz="1500" b="1">
              <a:solidFill>
                <a:srgbClr val="666666"/>
              </a:solidFill>
              <a:latin typeface="Arial"/>
              <a:ea typeface="MS Gothic"/>
              <a:cs typeface="Arial"/>
            </a:endParaRPr>
          </a:p>
          <a:p>
            <a:pPr>
              <a:lnSpc>
                <a:spcPct val="81000"/>
              </a:lnSpc>
              <a:spcAft>
                <a:spcPct val="0"/>
              </a:spcAft>
              <a:buNone/>
            </a:pPr>
            <a:endParaRPr lang="en-GB" altLang="sl-SI" sz="1500" b="1">
              <a:solidFill>
                <a:srgbClr val="666666"/>
              </a:solidFill>
              <a:latin typeface="Arial"/>
              <a:ea typeface="MS Gothic"/>
              <a:cs typeface="Arial"/>
            </a:endParaRPr>
          </a:p>
          <a:p>
            <a:pPr>
              <a:lnSpc>
                <a:spcPct val="81000"/>
              </a:lnSpc>
              <a:spcAft>
                <a:spcPct val="0"/>
              </a:spcAft>
              <a:buNone/>
            </a:pPr>
            <a:endParaRPr lang="en-GB" altLang="sl-SI" sz="1500" b="1">
              <a:solidFill>
                <a:srgbClr val="666666"/>
              </a:solidFill>
              <a:latin typeface="Arial"/>
              <a:ea typeface="MS Gothic"/>
              <a:cs typeface="Arial"/>
            </a:endParaRPr>
          </a:p>
          <a:p>
            <a:pPr>
              <a:lnSpc>
                <a:spcPct val="81000"/>
              </a:lnSpc>
              <a:spcAft>
                <a:spcPct val="0"/>
              </a:spcAft>
              <a:buNone/>
            </a:pPr>
            <a:endParaRPr lang="en-GB" altLang="sl-SI" sz="1500" b="1">
              <a:solidFill>
                <a:srgbClr val="666666"/>
              </a:solidFill>
              <a:latin typeface="Arial"/>
              <a:ea typeface="MS Gothic"/>
              <a:cs typeface="Arial"/>
            </a:endParaRPr>
          </a:p>
          <a:p>
            <a:pPr eaLnBrk="1">
              <a:lnSpc>
                <a:spcPct val="140000"/>
              </a:lnSpc>
              <a:spcAft>
                <a:spcPct val="0"/>
              </a:spcAft>
              <a:buFont typeface="Wingdings" panose="05000000000000000000" pitchFamily="2" charset="2"/>
              <a:buNone/>
            </a:pPr>
            <a:endParaRPr lang="en-GB" altLang="sl-SI" sz="1400">
              <a:solidFill>
                <a:srgbClr val="4C4C4C"/>
              </a:solidFill>
              <a:cs typeface="Arial" panose="020B0604020202020204" pitchFamily="34" charset="0"/>
            </a:endParaRPr>
          </a:p>
        </p:txBody>
      </p:sp>
      <p:sp>
        <p:nvSpPr>
          <p:cNvPr id="2" name="Text Box 1">
            <a:extLst>
              <a:ext uri="{FF2B5EF4-FFF2-40B4-BE49-F238E27FC236}">
                <a16:creationId xmlns:a16="http://schemas.microsoft.com/office/drawing/2014/main" id="{BDC3D0C8-0D7D-4E32-AF76-9F98A38CB5F7}"/>
              </a:ext>
            </a:extLst>
          </p:cNvPr>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None/>
            </a:pPr>
            <a:r>
              <a:rPr lang="en-GB" altLang="sl-SI" sz="2000" b="1" err="1">
                <a:solidFill>
                  <a:srgbClr val="0070C0"/>
                </a:solidFill>
                <a:latin typeface="Calibri"/>
                <a:ea typeface="MS Gothic"/>
                <a:cs typeface="Calibri"/>
              </a:rPr>
              <a:t>Uporaba</a:t>
            </a:r>
            <a:r>
              <a:rPr lang="en-GB" altLang="sl-SI" sz="2000" b="1">
                <a:solidFill>
                  <a:srgbClr val="0070C0"/>
                </a:solidFill>
                <a:latin typeface="Calibri"/>
                <a:ea typeface="MS Gothic"/>
                <a:cs typeface="Calibri"/>
              </a:rPr>
              <a:t> in </a:t>
            </a:r>
            <a:r>
              <a:rPr lang="en-GB" altLang="sl-SI" sz="2000" b="1" err="1">
                <a:solidFill>
                  <a:srgbClr val="0070C0"/>
                </a:solidFill>
                <a:latin typeface="Calibri"/>
                <a:ea typeface="MS Gothic"/>
                <a:cs typeface="Calibri"/>
              </a:rPr>
              <a:t>dojemanje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sledilne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aplikacije</a:t>
            </a:r>
            <a:endParaRPr lang="en-GB" altLang="sl-SI" sz="2000" b="1" err="1">
              <a:solidFill>
                <a:srgbClr val="0070C0"/>
              </a:solidFill>
              <a:latin typeface="Calibri" panose="020F0502020204030204" pitchFamily="34" charset="0"/>
              <a:cs typeface="Calibri" panose="020F0502020204030204" pitchFamily="34" charset="0"/>
            </a:endParaRPr>
          </a:p>
          <a:p>
            <a:pPr algn="ctr">
              <a:lnSpc>
                <a:spcPct val="100000"/>
              </a:lnSpc>
              <a:spcAft>
                <a:spcPct val="0"/>
              </a:spcAft>
              <a:buNone/>
            </a:pPr>
            <a:r>
              <a:rPr lang="en-GB" altLang="sl-SI" sz="2000" b="1">
                <a:solidFill>
                  <a:srgbClr val="0070C0"/>
                </a:solidFill>
                <a:latin typeface="Calibri"/>
                <a:ea typeface="MS Gothic"/>
                <a:cs typeface="Calibri"/>
              </a:rPr>
              <a:t> #OSTANIZDRAV v </a:t>
            </a:r>
            <a:r>
              <a:rPr lang="en-GB" altLang="sl-SI" sz="2000" b="1" err="1">
                <a:solidFill>
                  <a:srgbClr val="0070C0"/>
                </a:solidFill>
                <a:latin typeface="Calibri"/>
                <a:ea typeface="MS Gothic"/>
                <a:cs typeface="Calibri"/>
              </a:rPr>
              <a:t>času</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epidemije</a:t>
            </a:r>
            <a:r>
              <a:rPr lang="en-GB" altLang="sl-SI" sz="2000" b="1">
                <a:solidFill>
                  <a:srgbClr val="0070C0"/>
                </a:solidFill>
                <a:latin typeface="Calibri"/>
                <a:ea typeface="MS Gothic"/>
                <a:cs typeface="Calibri"/>
              </a:rPr>
              <a:t> COVID-19</a:t>
            </a:r>
            <a:endParaRPr lang="en-GB" altLang="sl-SI" sz="2000" b="1">
              <a:solidFill>
                <a:srgbClr val="0070C0"/>
              </a:solidFill>
              <a:latin typeface="Calibri" panose="020F0502020204030204" pitchFamily="34" charset="0"/>
              <a:cs typeface="Calibri" panose="020F0502020204030204" pitchFamily="34" charset="0"/>
            </a:endParaRPr>
          </a:p>
        </p:txBody>
      </p:sp>
      <p:pic>
        <p:nvPicPr>
          <p:cNvPr id="4" name="Slika 4" descr="Slika, ki vsebuje besede besedilo, oseba, mobilni telefon, telefon&#10;&#10;Opis je samodejno ustvarjen">
            <a:extLst>
              <a:ext uri="{FF2B5EF4-FFF2-40B4-BE49-F238E27FC236}">
                <a16:creationId xmlns:a16="http://schemas.microsoft.com/office/drawing/2014/main" id="{48A07118-7B2C-4E87-9422-E4B370A361AC}"/>
              </a:ext>
            </a:extLst>
          </p:cNvPr>
          <p:cNvPicPr>
            <a:picLocks noChangeAspect="1"/>
          </p:cNvPicPr>
          <p:nvPr/>
        </p:nvPicPr>
        <p:blipFill>
          <a:blip r:embed="rId3"/>
          <a:stretch>
            <a:fillRect/>
          </a:stretch>
        </p:blipFill>
        <p:spPr>
          <a:xfrm>
            <a:off x="7328457" y="4416394"/>
            <a:ext cx="2742950" cy="2743200"/>
          </a:xfrm>
          <a:prstGeom prst="rect">
            <a:avLst/>
          </a:prstGeom>
        </p:spPr>
      </p:pic>
      <p:pic>
        <p:nvPicPr>
          <p:cNvPr id="5" name="Slika 5">
            <a:extLst>
              <a:ext uri="{FF2B5EF4-FFF2-40B4-BE49-F238E27FC236}">
                <a16:creationId xmlns:a16="http://schemas.microsoft.com/office/drawing/2014/main" id="{D1BE2F47-8DFD-438B-9C0C-54B1792994B1}"/>
              </a:ext>
            </a:extLst>
          </p:cNvPr>
          <p:cNvPicPr>
            <a:picLocks noChangeAspect="1"/>
          </p:cNvPicPr>
          <p:nvPr/>
        </p:nvPicPr>
        <p:blipFill>
          <a:blip r:embed="rId4"/>
          <a:stretch>
            <a:fillRect/>
          </a:stretch>
        </p:blipFill>
        <p:spPr>
          <a:xfrm>
            <a:off x="-268654" y="4413628"/>
            <a:ext cx="4890793" cy="2747613"/>
          </a:xfrm>
          <a:prstGeom prst="rect">
            <a:avLst/>
          </a:prstGeom>
        </p:spPr>
      </p:pic>
      <p:pic>
        <p:nvPicPr>
          <p:cNvPr id="6" name="Slika 6" descr="Slika, ki vsebuje besede besedilo&#10;&#10;Opis je samodejno ustvarjen">
            <a:extLst>
              <a:ext uri="{FF2B5EF4-FFF2-40B4-BE49-F238E27FC236}">
                <a16:creationId xmlns:a16="http://schemas.microsoft.com/office/drawing/2014/main" id="{26E82171-31ED-4F10-A063-4563B3184420}"/>
              </a:ext>
            </a:extLst>
          </p:cNvPr>
          <p:cNvPicPr>
            <a:picLocks noChangeAspect="1"/>
          </p:cNvPicPr>
          <p:nvPr/>
        </p:nvPicPr>
        <p:blipFill>
          <a:blip r:embed="rId5"/>
          <a:stretch>
            <a:fillRect/>
          </a:stretch>
        </p:blipFill>
        <p:spPr>
          <a:xfrm>
            <a:off x="4354004" y="4402640"/>
            <a:ext cx="3045547" cy="27570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02A80A4A-B313-437F-A52B-E7295F8AC67B}"/>
              </a:ext>
            </a:extLst>
          </p:cNvPr>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2B626C47-D0A8-44E7-904E-6D49CB80D1D8}" type="slidenum">
              <a:rPr lang="sl-SI" altLang="sl-SI" sz="1400">
                <a:latin typeface="Times New Roman" panose="02020603050405020304" pitchFamily="18" charset="0"/>
                <a:ea typeface="Arial Unicode MS" panose="020B0604020202020204" pitchFamily="34" charset="-128"/>
              </a:rPr>
              <a:pPr>
                <a:lnSpc>
                  <a:spcPct val="95000"/>
                </a:lnSpc>
                <a:spcAft>
                  <a:spcPct val="0"/>
                </a:spcAft>
                <a:buFont typeface="Wingdings" panose="05000000000000000000" pitchFamily="2" charset="2"/>
                <a:buNone/>
              </a:pPr>
              <a:t>3</a:t>
            </a:fld>
            <a:endParaRPr lang="sl-SI" altLang="sl-SI" sz="1400">
              <a:latin typeface="Times New Roman" panose="02020603050405020304" pitchFamily="18" charset="0"/>
              <a:ea typeface="Arial Unicode MS" panose="020B0604020202020204" pitchFamily="34" charset="-128"/>
            </a:endParaRPr>
          </a:p>
        </p:txBody>
      </p:sp>
      <p:sp>
        <p:nvSpPr>
          <p:cNvPr id="6147" name="Text Box 1">
            <a:extLst>
              <a:ext uri="{FF2B5EF4-FFF2-40B4-BE49-F238E27FC236}">
                <a16:creationId xmlns:a16="http://schemas.microsoft.com/office/drawing/2014/main" id="{83E8E006-DA05-414C-910A-44F04E82D4A4}"/>
              </a:ext>
            </a:extLst>
          </p:cNvPr>
          <p:cNvSpPr txBox="1">
            <a:spLocks noChangeArrowheads="1"/>
          </p:cNvSpPr>
          <p:nvPr/>
        </p:nvSpPr>
        <p:spPr bwMode="auto">
          <a:xfrm>
            <a:off x="426281" y="574493"/>
            <a:ext cx="9215724" cy="166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a:lnSpc>
                <a:spcPct val="100000"/>
              </a:lnSpc>
              <a:spcAft>
                <a:spcPct val="0"/>
              </a:spcAft>
              <a:buFont typeface="Tahoma" panose="020B0604030504040204" pitchFamily="34" charset="0"/>
              <a:buNone/>
            </a:pPr>
            <a:endParaRPr lang="en-GB" altLang="sl-SI" sz="3000" b="1">
              <a:solidFill>
                <a:srgbClr val="0070C0"/>
              </a:solidFill>
              <a:latin typeface="Calibri" panose="020F0502020204030204" pitchFamily="34" charset="0"/>
              <a:cs typeface="Calibri" panose="020F0502020204030204" pitchFamily="34" charset="0"/>
            </a:endParaRPr>
          </a:p>
        </p:txBody>
      </p:sp>
      <p:sp>
        <p:nvSpPr>
          <p:cNvPr id="6148" name="Line 2">
            <a:extLst>
              <a:ext uri="{FF2B5EF4-FFF2-40B4-BE49-F238E27FC236}">
                <a16:creationId xmlns:a16="http://schemas.microsoft.com/office/drawing/2014/main" id="{3A5A6A0B-2769-4823-812C-B1300A3511A0}"/>
              </a:ext>
            </a:extLst>
          </p:cNvPr>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 name="Text Box 3">
            <a:extLst>
              <a:ext uri="{FF2B5EF4-FFF2-40B4-BE49-F238E27FC236}">
                <a16:creationId xmlns:a16="http://schemas.microsoft.com/office/drawing/2014/main" id="{7A1CB8A1-C6A0-4582-8C45-7C2C245C87FF}"/>
              </a:ext>
            </a:extLst>
          </p:cNvPr>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81000"/>
              </a:lnSpc>
              <a:spcAft>
                <a:spcPct val="0"/>
              </a:spcAft>
              <a:buNone/>
            </a:pPr>
            <a:r>
              <a:rPr lang="en-GB" altLang="sl-SI" sz="1800" b="1" dirty="0" err="1">
                <a:solidFill>
                  <a:srgbClr val="666666"/>
                </a:solidFill>
                <a:latin typeface="Arial"/>
                <a:ea typeface="MS Gothic"/>
                <a:cs typeface="Arial"/>
              </a:rPr>
              <a:t>Raziskovalni</a:t>
            </a:r>
            <a:r>
              <a:rPr lang="en-GB" altLang="sl-SI" sz="1800" b="1" dirty="0">
                <a:solidFill>
                  <a:srgbClr val="666666"/>
                </a:solidFill>
                <a:latin typeface="Arial"/>
                <a:ea typeface="MS Gothic"/>
                <a:cs typeface="Arial"/>
              </a:rPr>
              <a:t> </a:t>
            </a:r>
            <a:r>
              <a:rPr lang="en-GB" altLang="sl-SI" sz="1800" b="1" dirty="0" err="1">
                <a:solidFill>
                  <a:srgbClr val="666666"/>
                </a:solidFill>
                <a:latin typeface="Arial"/>
                <a:ea typeface="MS Gothic"/>
                <a:cs typeface="Arial"/>
              </a:rPr>
              <a:t>vprašanji</a:t>
            </a:r>
            <a:r>
              <a:rPr lang="en-GB" altLang="sl-SI" sz="1800" b="1" dirty="0">
                <a:solidFill>
                  <a:srgbClr val="666666"/>
                </a:solidFill>
                <a:latin typeface="Arial"/>
                <a:ea typeface="MS Gothic"/>
                <a:cs typeface="Arial"/>
              </a:rPr>
              <a:t> in </a:t>
            </a:r>
            <a:r>
              <a:rPr lang="en-GB" altLang="sl-SI" sz="1800" b="1" dirty="0" err="1">
                <a:solidFill>
                  <a:srgbClr val="666666"/>
                </a:solidFill>
                <a:latin typeface="Arial"/>
                <a:ea typeface="MS Gothic"/>
                <a:cs typeface="Arial"/>
              </a:rPr>
              <a:t>ozadje</a:t>
            </a:r>
            <a:r>
              <a:rPr lang="en-GB" altLang="sl-SI" sz="1800" b="1" dirty="0">
                <a:solidFill>
                  <a:srgbClr val="666666"/>
                </a:solidFill>
                <a:latin typeface="Arial"/>
                <a:ea typeface="MS Gothic"/>
                <a:cs typeface="Arial"/>
              </a:rPr>
              <a:t> </a:t>
            </a:r>
            <a:endParaRPr lang="sl-SI" dirty="0"/>
          </a:p>
          <a:p>
            <a:pPr>
              <a:lnSpc>
                <a:spcPct val="100000"/>
              </a:lnSpc>
              <a:spcAft>
                <a:spcPct val="0"/>
              </a:spcAft>
              <a:buNone/>
            </a:pPr>
            <a:endParaRPr lang="en-GB" altLang="sl-SI" sz="1800" b="1">
              <a:solidFill>
                <a:srgbClr val="666666"/>
              </a:solidFill>
              <a:latin typeface="Arial"/>
              <a:ea typeface="MS Gothic"/>
              <a:cs typeface="Arial"/>
            </a:endParaRPr>
          </a:p>
          <a:p>
            <a:pPr>
              <a:lnSpc>
                <a:spcPct val="100000"/>
              </a:lnSpc>
              <a:buNone/>
            </a:pPr>
            <a:r>
              <a:rPr lang="sl" sz="1400" b="1" dirty="0">
                <a:latin typeface="Arial"/>
                <a:ea typeface="MS Gothic"/>
                <a:cs typeface="Arial"/>
              </a:rPr>
              <a:t>RV 1:</a:t>
            </a:r>
            <a:r>
              <a:rPr lang="sl" sz="1400" dirty="0">
                <a:latin typeface="Arial"/>
                <a:ea typeface="MS Gothic"/>
                <a:cs typeface="Arial"/>
              </a:rPr>
              <a:t> Ali starost vpliva na stopnjo zanimanja za nalaganje aplikacije in na njeno uporabo oziroma neuporabo?  </a:t>
            </a:r>
            <a:endParaRPr lang="en-GB" altLang="sl-SI" sz="1400" b="1" dirty="0">
              <a:latin typeface="Arial"/>
              <a:ea typeface="MS Gothic"/>
              <a:cs typeface="Arial"/>
            </a:endParaRPr>
          </a:p>
          <a:p>
            <a:pPr>
              <a:lnSpc>
                <a:spcPct val="100000"/>
              </a:lnSpc>
              <a:buNone/>
            </a:pPr>
            <a:r>
              <a:rPr lang="sl" sz="1400" b="1" dirty="0">
                <a:latin typeface="Arial"/>
                <a:ea typeface="MS Gothic"/>
                <a:cs typeface="Arial"/>
              </a:rPr>
              <a:t>RV 2:</a:t>
            </a:r>
            <a:r>
              <a:rPr lang="sl" sz="1400" dirty="0">
                <a:latin typeface="Arial"/>
                <a:ea typeface="MS Gothic"/>
                <a:cs typeface="Arial"/>
              </a:rPr>
              <a:t> Ali starost vpliva na uporabnikovo zaskrbljenost glede varnosti osebnih podatkov?</a:t>
            </a:r>
            <a:endParaRPr lang="en-GB" sz="1400" dirty="0">
              <a:cs typeface="Arial" panose="020B0604020202020204" pitchFamily="34" charset="0"/>
            </a:endParaRPr>
          </a:p>
          <a:p>
            <a:pPr marL="285750" indent="-285750">
              <a:lnSpc>
                <a:spcPct val="100000"/>
              </a:lnSpc>
              <a:spcAft>
                <a:spcPct val="0"/>
              </a:spcAft>
            </a:pPr>
            <a:endParaRPr lang="en-GB" altLang="sl-SI" sz="1500" b="1" dirty="0">
              <a:solidFill>
                <a:schemeClr val="tx1">
                  <a:lumMod val="85000"/>
                  <a:lumOff val="15000"/>
                </a:schemeClr>
              </a:solidFill>
              <a:latin typeface="Arial"/>
              <a:ea typeface="MS Gothic"/>
              <a:cs typeface="Arial"/>
            </a:endParaRPr>
          </a:p>
          <a:p>
            <a:pPr marL="285750" indent="-285750">
              <a:lnSpc>
                <a:spcPct val="100000"/>
              </a:lnSpc>
              <a:spcAft>
                <a:spcPct val="0"/>
              </a:spcAft>
            </a:pPr>
            <a:r>
              <a:rPr lang="sl-SI" sz="1500" b="1" dirty="0">
                <a:solidFill>
                  <a:schemeClr val="tx1"/>
                </a:solidFill>
                <a:latin typeface="Arial"/>
                <a:ea typeface="MS Gothic"/>
                <a:cs typeface="Arial"/>
              </a:rPr>
              <a:t>Stopnja zanimanja za nalaganje mobilne aplikacije #OstaniZdrav</a:t>
            </a:r>
            <a:endParaRPr lang="sl-SI" sz="1500" b="1" dirty="0">
              <a:solidFill>
                <a:schemeClr val="tx1"/>
              </a:solidFill>
              <a:highlight>
                <a:srgbClr val="FFFF00"/>
              </a:highlight>
              <a:latin typeface="Arial"/>
              <a:ea typeface="MS Gothic"/>
              <a:cs typeface="Arial"/>
            </a:endParaRPr>
          </a:p>
          <a:p>
            <a:pPr>
              <a:lnSpc>
                <a:spcPct val="100000"/>
              </a:lnSpc>
              <a:spcAft>
                <a:spcPct val="0"/>
              </a:spcAft>
              <a:buNone/>
            </a:pPr>
            <a:r>
              <a:rPr lang="sl-SI" sz="1400" dirty="0">
                <a:latin typeface="Arial"/>
                <a:ea typeface="MS Gothic"/>
                <a:cs typeface="Arial"/>
              </a:rPr>
              <a:t>Vprašanja o </a:t>
            </a:r>
            <a:r>
              <a:rPr lang="sl" sz="1400" dirty="0">
                <a:latin typeface="Arial"/>
                <a:ea typeface="MS Gothic"/>
                <a:cs typeface="Arial"/>
              </a:rPr>
              <a:t>natančnih ciljih, učinkovitosti in uporabnosti aplikacij, grožnje o zasebnosti in avtonomiji posameznikov, zaznana nezaupnost podatkov in pomisleki glede zasebnosti.</a:t>
            </a:r>
            <a:endParaRPr lang="sl-SI" sz="1400" dirty="0">
              <a:highlight>
                <a:srgbClr val="FFFF00"/>
              </a:highlight>
              <a:latin typeface="Arial"/>
              <a:ea typeface="MS Gothic"/>
              <a:cs typeface="Arial"/>
            </a:endParaRPr>
          </a:p>
          <a:p>
            <a:pPr>
              <a:lnSpc>
                <a:spcPct val="100000"/>
              </a:lnSpc>
              <a:spcAft>
                <a:spcPct val="0"/>
              </a:spcAft>
              <a:buNone/>
            </a:pPr>
            <a:endParaRPr lang="sl" sz="1500" dirty="0">
              <a:solidFill>
                <a:schemeClr val="tx1"/>
              </a:solidFill>
              <a:latin typeface="Arial"/>
              <a:ea typeface="MS Gothic"/>
              <a:cs typeface="Arial"/>
            </a:endParaRPr>
          </a:p>
          <a:p>
            <a:pPr marL="285750" indent="-285750">
              <a:lnSpc>
                <a:spcPct val="100000"/>
              </a:lnSpc>
              <a:spcAft>
                <a:spcPct val="0"/>
              </a:spcAft>
            </a:pPr>
            <a:r>
              <a:rPr lang="sl-SI" sz="1500" b="1" dirty="0">
                <a:solidFill>
                  <a:schemeClr val="tx1"/>
                </a:solidFill>
                <a:latin typeface="Arial"/>
                <a:ea typeface="MS Gothic"/>
                <a:cs typeface="Arial"/>
              </a:rPr>
              <a:t>Preprostost uporabe aplikacije</a:t>
            </a:r>
            <a:endParaRPr lang="sl-SI" sz="1500" b="1" dirty="0">
              <a:solidFill>
                <a:schemeClr val="tx1"/>
              </a:solidFill>
              <a:cs typeface="Arial" panose="020B0604020202020204" pitchFamily="34" charset="0"/>
            </a:endParaRPr>
          </a:p>
          <a:p>
            <a:pPr>
              <a:lnSpc>
                <a:spcPct val="100000"/>
              </a:lnSpc>
              <a:spcAft>
                <a:spcPct val="0"/>
              </a:spcAft>
              <a:buNone/>
            </a:pPr>
            <a:r>
              <a:rPr lang="sl" sz="1400" dirty="0">
                <a:latin typeface="Arial"/>
                <a:ea typeface="MS Gothic"/>
                <a:cs typeface="Arial"/>
              </a:rPr>
              <a:t>Preprosta, intuitivna uporaba in dobra struktura uporabniku olajša delovanje.</a:t>
            </a:r>
            <a:endParaRPr lang="sl-SI" sz="1400" dirty="0">
              <a:latin typeface="Arial"/>
              <a:ea typeface="MS Gothic"/>
              <a:cs typeface="Arial"/>
            </a:endParaRPr>
          </a:p>
          <a:p>
            <a:pPr>
              <a:lnSpc>
                <a:spcPct val="100000"/>
              </a:lnSpc>
              <a:spcAft>
                <a:spcPct val="0"/>
              </a:spcAft>
              <a:buNone/>
            </a:pPr>
            <a:endParaRPr lang="sl" sz="1400" dirty="0">
              <a:solidFill>
                <a:schemeClr val="tx1"/>
              </a:solidFill>
              <a:latin typeface="Arial"/>
              <a:ea typeface="MS Gothic"/>
              <a:cs typeface="Arial"/>
            </a:endParaRPr>
          </a:p>
          <a:p>
            <a:pPr marL="285750" indent="-285750">
              <a:lnSpc>
                <a:spcPct val="100000"/>
              </a:lnSpc>
              <a:spcAft>
                <a:spcPct val="0"/>
              </a:spcAft>
            </a:pPr>
            <a:r>
              <a:rPr lang="sl-SI" sz="1500" b="1" dirty="0">
                <a:solidFill>
                  <a:schemeClr val="tx1"/>
                </a:solidFill>
                <a:latin typeface="Arial"/>
                <a:ea typeface="MS Gothic"/>
                <a:cs typeface="Arial"/>
              </a:rPr>
              <a:t>Zaskrbljenost uporabnikov glede varnosti osebnih podatkov</a:t>
            </a:r>
          </a:p>
          <a:p>
            <a:pPr>
              <a:lnSpc>
                <a:spcPct val="100000"/>
              </a:lnSpc>
              <a:spcAft>
                <a:spcPct val="0"/>
              </a:spcAft>
              <a:buNone/>
            </a:pPr>
            <a:r>
              <a:rPr lang="sl" sz="1400" dirty="0">
                <a:latin typeface="Arial"/>
                <a:ea typeface="MS Gothic"/>
                <a:cs typeface="Arial"/>
              </a:rPr>
              <a:t>Neustrezno dostopanje, napake, zmanjšana presoja podjetij, ki zbirajo naše podatke ter zbiranje in/ali nepooblaščena sekundarna (eksterna) uporaba osebnih podatkov (Smith, Milberg, &amp; Burke, 1996).</a:t>
            </a:r>
            <a:endParaRPr lang="sl-SI" sz="1400" dirty="0">
              <a:cs typeface="Arial" panose="020B0604020202020204" pitchFamily="34" charset="0"/>
            </a:endParaRPr>
          </a:p>
          <a:p>
            <a:pPr algn="just">
              <a:lnSpc>
                <a:spcPct val="140000"/>
              </a:lnSpc>
              <a:spcAft>
                <a:spcPct val="0"/>
              </a:spcAft>
            </a:pPr>
            <a:endParaRPr lang="sl-SI" sz="1400" dirty="0">
              <a:cs typeface="Arial" panose="020B0604020202020204" pitchFamily="34" charset="0"/>
            </a:endParaRPr>
          </a:p>
          <a:p>
            <a:pPr>
              <a:lnSpc>
                <a:spcPct val="100000"/>
              </a:lnSpc>
              <a:spcAft>
                <a:spcPct val="0"/>
              </a:spcAft>
              <a:buNone/>
            </a:pPr>
            <a:endParaRPr lang="sl-SI" sz="1400" dirty="0">
              <a:cs typeface="Arial" panose="020B0604020202020204" pitchFamily="34" charset="0"/>
            </a:endParaRPr>
          </a:p>
          <a:p>
            <a:pPr eaLnBrk="1">
              <a:lnSpc>
                <a:spcPct val="140000"/>
              </a:lnSpc>
              <a:spcAft>
                <a:spcPct val="0"/>
              </a:spcAft>
              <a:buNone/>
            </a:pPr>
            <a:endParaRPr lang="en-GB" altLang="sl-SI" sz="1400" dirty="0">
              <a:solidFill>
                <a:srgbClr val="4C4C4C"/>
              </a:solidFill>
              <a:cs typeface="Arial" panose="020B0604020202020204" pitchFamily="34" charset="0"/>
            </a:endParaRPr>
          </a:p>
        </p:txBody>
      </p:sp>
      <p:sp>
        <p:nvSpPr>
          <p:cNvPr id="2" name="Text Box 1">
            <a:extLst>
              <a:ext uri="{FF2B5EF4-FFF2-40B4-BE49-F238E27FC236}">
                <a16:creationId xmlns:a16="http://schemas.microsoft.com/office/drawing/2014/main" id="{BDC3D0C8-0D7D-4E32-AF76-9F98A38CB5F7}"/>
              </a:ext>
            </a:extLst>
          </p:cNvPr>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None/>
            </a:pPr>
            <a:r>
              <a:rPr lang="en-GB" altLang="sl-SI" sz="2000" b="1" err="1">
                <a:solidFill>
                  <a:srgbClr val="0070C0"/>
                </a:solidFill>
                <a:latin typeface="Calibri"/>
                <a:ea typeface="MS Gothic"/>
                <a:cs typeface="Calibri"/>
              </a:rPr>
              <a:t>Uporaba</a:t>
            </a:r>
            <a:r>
              <a:rPr lang="en-GB" altLang="sl-SI" sz="2000" b="1">
                <a:solidFill>
                  <a:srgbClr val="0070C0"/>
                </a:solidFill>
                <a:latin typeface="Calibri"/>
                <a:ea typeface="MS Gothic"/>
                <a:cs typeface="Calibri"/>
              </a:rPr>
              <a:t> in </a:t>
            </a:r>
            <a:r>
              <a:rPr lang="en-GB" altLang="sl-SI" sz="2000" b="1" err="1">
                <a:solidFill>
                  <a:srgbClr val="0070C0"/>
                </a:solidFill>
                <a:latin typeface="Calibri"/>
                <a:ea typeface="MS Gothic"/>
                <a:cs typeface="Calibri"/>
              </a:rPr>
              <a:t>dojemanje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sledilne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aplikacije</a:t>
            </a:r>
            <a:endParaRPr lang="en-GB" altLang="sl-SI" sz="2000" b="1" err="1">
              <a:solidFill>
                <a:srgbClr val="0070C0"/>
              </a:solidFill>
              <a:latin typeface="Calibri" panose="020F0502020204030204" pitchFamily="34" charset="0"/>
              <a:cs typeface="Calibri" panose="020F0502020204030204" pitchFamily="34" charset="0"/>
            </a:endParaRPr>
          </a:p>
          <a:p>
            <a:pPr algn="ctr">
              <a:lnSpc>
                <a:spcPct val="100000"/>
              </a:lnSpc>
              <a:spcAft>
                <a:spcPct val="0"/>
              </a:spcAft>
              <a:buNone/>
            </a:pPr>
            <a:r>
              <a:rPr lang="en-GB" altLang="sl-SI" sz="2000" b="1">
                <a:solidFill>
                  <a:srgbClr val="0070C0"/>
                </a:solidFill>
                <a:latin typeface="Calibri"/>
                <a:ea typeface="MS Gothic"/>
                <a:cs typeface="Calibri"/>
              </a:rPr>
              <a:t> #OSTANIZDRAV v </a:t>
            </a:r>
            <a:r>
              <a:rPr lang="en-GB" altLang="sl-SI" sz="2000" b="1" err="1">
                <a:solidFill>
                  <a:srgbClr val="0070C0"/>
                </a:solidFill>
                <a:latin typeface="Calibri"/>
                <a:ea typeface="MS Gothic"/>
                <a:cs typeface="Calibri"/>
              </a:rPr>
              <a:t>času</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epidemije</a:t>
            </a:r>
            <a:r>
              <a:rPr lang="en-GB" altLang="sl-SI" sz="2000" b="1">
                <a:solidFill>
                  <a:srgbClr val="0070C0"/>
                </a:solidFill>
                <a:latin typeface="Calibri"/>
                <a:ea typeface="MS Gothic"/>
                <a:cs typeface="Calibri"/>
              </a:rPr>
              <a:t> COVID-19</a:t>
            </a:r>
            <a:endParaRPr lang="en-GB" altLang="sl-SI" sz="2000" b="1">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51598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02A80A4A-B313-437F-A52B-E7295F8AC67B}"/>
              </a:ext>
            </a:extLst>
          </p:cNvPr>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2B626C47-D0A8-44E7-904E-6D49CB80D1D8}" type="slidenum">
              <a:rPr lang="sl-SI" altLang="sl-SI" sz="1400">
                <a:latin typeface="Times New Roman" panose="02020603050405020304" pitchFamily="18" charset="0"/>
                <a:ea typeface="Arial Unicode MS" panose="020B0604020202020204" pitchFamily="34" charset="-128"/>
              </a:rPr>
              <a:pPr>
                <a:lnSpc>
                  <a:spcPct val="95000"/>
                </a:lnSpc>
                <a:spcAft>
                  <a:spcPct val="0"/>
                </a:spcAft>
                <a:buFont typeface="Wingdings" panose="05000000000000000000" pitchFamily="2" charset="2"/>
                <a:buNone/>
              </a:pPr>
              <a:t>4</a:t>
            </a:fld>
            <a:endParaRPr lang="sl-SI" altLang="sl-SI" sz="1400">
              <a:latin typeface="Times New Roman" panose="02020603050405020304" pitchFamily="18" charset="0"/>
              <a:ea typeface="Arial Unicode MS" panose="020B0604020202020204" pitchFamily="34" charset="-128"/>
            </a:endParaRPr>
          </a:p>
        </p:txBody>
      </p:sp>
      <p:sp>
        <p:nvSpPr>
          <p:cNvPr id="6147" name="Text Box 1">
            <a:extLst>
              <a:ext uri="{FF2B5EF4-FFF2-40B4-BE49-F238E27FC236}">
                <a16:creationId xmlns:a16="http://schemas.microsoft.com/office/drawing/2014/main" id="{83E8E006-DA05-414C-910A-44F04E82D4A4}"/>
              </a:ext>
            </a:extLst>
          </p:cNvPr>
          <p:cNvSpPr txBox="1">
            <a:spLocks noChangeArrowheads="1"/>
          </p:cNvSpPr>
          <p:nvPr/>
        </p:nvSpPr>
        <p:spPr bwMode="auto">
          <a:xfrm>
            <a:off x="426281" y="574493"/>
            <a:ext cx="9215724" cy="166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a:lnSpc>
                <a:spcPct val="100000"/>
              </a:lnSpc>
              <a:spcAft>
                <a:spcPct val="0"/>
              </a:spcAft>
              <a:buFont typeface="Tahoma" panose="020B0604030504040204" pitchFamily="34" charset="0"/>
              <a:buNone/>
            </a:pPr>
            <a:endParaRPr lang="en-GB" altLang="sl-SI" sz="3000" b="1">
              <a:solidFill>
                <a:srgbClr val="0070C0"/>
              </a:solidFill>
              <a:latin typeface="Calibri" panose="020F0502020204030204" pitchFamily="34" charset="0"/>
              <a:cs typeface="Calibri" panose="020F0502020204030204" pitchFamily="34" charset="0"/>
            </a:endParaRPr>
          </a:p>
        </p:txBody>
      </p:sp>
      <p:sp>
        <p:nvSpPr>
          <p:cNvPr id="6148" name="Line 2">
            <a:extLst>
              <a:ext uri="{FF2B5EF4-FFF2-40B4-BE49-F238E27FC236}">
                <a16:creationId xmlns:a16="http://schemas.microsoft.com/office/drawing/2014/main" id="{3A5A6A0B-2769-4823-812C-B1300A3511A0}"/>
              </a:ext>
            </a:extLst>
          </p:cNvPr>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 name="Text Box 3">
            <a:extLst>
              <a:ext uri="{FF2B5EF4-FFF2-40B4-BE49-F238E27FC236}">
                <a16:creationId xmlns:a16="http://schemas.microsoft.com/office/drawing/2014/main" id="{7A1CB8A1-C6A0-4582-8C45-7C2C245C87FF}"/>
              </a:ext>
            </a:extLst>
          </p:cNvPr>
          <p:cNvSpPr txBox="1">
            <a:spLocks noChangeArrowheads="1"/>
          </p:cNvSpPr>
          <p:nvPr/>
        </p:nvSpPr>
        <p:spPr bwMode="auto">
          <a:xfrm>
            <a:off x="360363" y="1890713"/>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81000"/>
              </a:lnSpc>
              <a:spcAft>
                <a:spcPct val="0"/>
              </a:spcAft>
              <a:buNone/>
            </a:pPr>
            <a:r>
              <a:rPr lang="sl-SI" sz="1800" b="1" dirty="0">
                <a:solidFill>
                  <a:schemeClr val="bg2">
                    <a:lumMod val="75000"/>
                  </a:schemeClr>
                </a:solidFill>
                <a:latin typeface="Arial"/>
                <a:ea typeface="MS Gothic"/>
                <a:cs typeface="Arial"/>
              </a:rPr>
              <a:t>Metode</a:t>
            </a:r>
            <a:endParaRPr lang="sl-SI" sz="1800" b="1" dirty="0">
              <a:solidFill>
                <a:schemeClr val="bg2">
                  <a:lumMod val="75000"/>
                </a:schemeClr>
              </a:solidFill>
              <a:cs typeface="Arial"/>
            </a:endParaRPr>
          </a:p>
          <a:p>
            <a:pPr>
              <a:lnSpc>
                <a:spcPct val="81000"/>
              </a:lnSpc>
              <a:spcAft>
                <a:spcPct val="0"/>
              </a:spcAft>
              <a:buNone/>
            </a:pPr>
            <a:endParaRPr lang="sl-SI" sz="1800" b="1" dirty="0">
              <a:latin typeface="Arial"/>
              <a:ea typeface="MS Gothic"/>
              <a:cs typeface="Arial"/>
            </a:endParaRPr>
          </a:p>
          <a:p>
            <a:pPr>
              <a:lnSpc>
                <a:spcPct val="81000"/>
              </a:lnSpc>
              <a:spcAft>
                <a:spcPct val="0"/>
              </a:spcAft>
              <a:buNone/>
            </a:pPr>
            <a:r>
              <a:rPr lang="sl-SI" sz="1500" b="1" dirty="0">
                <a:latin typeface="Arial"/>
                <a:ea typeface="MS Gothic"/>
                <a:cs typeface="Arial"/>
              </a:rPr>
              <a:t>1. Vzorčenje in udeleženci raziskave</a:t>
            </a:r>
            <a:r>
              <a:rPr lang="sl-SI" sz="1800" dirty="0">
                <a:latin typeface="Arial"/>
                <a:ea typeface="MS Gothic"/>
                <a:cs typeface="Arial"/>
              </a:rPr>
              <a:t> </a:t>
            </a:r>
            <a:endParaRPr lang="sl-SI" sz="1800" b="1" dirty="0">
              <a:latin typeface="Arial"/>
              <a:cs typeface="Arial"/>
            </a:endParaRPr>
          </a:p>
          <a:p>
            <a:pPr>
              <a:lnSpc>
                <a:spcPct val="81000"/>
              </a:lnSpc>
              <a:spcAft>
                <a:spcPct val="0"/>
              </a:spcAft>
              <a:buNone/>
            </a:pPr>
            <a:r>
              <a:rPr lang="sl-SI" sz="1400" dirty="0">
                <a:latin typeface="Arial"/>
                <a:ea typeface="MS Gothic"/>
                <a:cs typeface="Arial"/>
              </a:rPr>
              <a:t>Uporabili smo priložnostno vzorčenje, anketni vprašalnik pa je v celoti izpolnilo 117 ljudi. Od tega si 89 udeležencev mobilne aplikacije ni naložilo, 28 pa je bilo takih, ki so si mobilno aplikacijo naložili. </a:t>
            </a:r>
            <a:endParaRPr lang="sl-SI" sz="1800" dirty="0">
              <a:latin typeface="Arial"/>
              <a:ea typeface="MS Gothic"/>
              <a:cs typeface="Arial"/>
            </a:endParaRPr>
          </a:p>
          <a:p>
            <a:pPr marL="848995" lvl="1">
              <a:lnSpc>
                <a:spcPct val="81000"/>
              </a:lnSpc>
              <a:spcAft>
                <a:spcPct val="0"/>
              </a:spcAft>
            </a:pPr>
            <a:endParaRPr lang="sl" sz="1600" dirty="0">
              <a:latin typeface="Arial"/>
              <a:ea typeface="MS Gothic"/>
              <a:cs typeface="Arial"/>
            </a:endParaRPr>
          </a:p>
          <a:p>
            <a:pPr marL="848995" lvl="1">
              <a:lnSpc>
                <a:spcPct val="81000"/>
              </a:lnSpc>
              <a:spcAft>
                <a:spcPct val="0"/>
              </a:spcAft>
            </a:pPr>
            <a:endParaRPr lang="sl" sz="1600" dirty="0">
              <a:latin typeface="Arial"/>
              <a:ea typeface="MS Gothic"/>
              <a:cs typeface="Arial"/>
            </a:endParaRPr>
          </a:p>
          <a:p>
            <a:pPr>
              <a:lnSpc>
                <a:spcPct val="81000"/>
              </a:lnSpc>
              <a:spcAft>
                <a:spcPct val="0"/>
              </a:spcAft>
              <a:buNone/>
            </a:pPr>
            <a:r>
              <a:rPr lang="sl-SI" sz="1500" b="1" dirty="0">
                <a:latin typeface="Arial"/>
                <a:ea typeface="MS Gothic"/>
                <a:cs typeface="Arial"/>
              </a:rPr>
              <a:t>2. Postopek raziskave</a:t>
            </a:r>
            <a:r>
              <a:rPr lang="sl-SI" sz="1800" b="1" dirty="0">
                <a:latin typeface="Arial"/>
                <a:ea typeface="MS Gothic"/>
                <a:cs typeface="Arial"/>
              </a:rPr>
              <a:t> </a:t>
            </a:r>
            <a:endParaRPr lang="sl-SI" sz="1800" b="1" dirty="0">
              <a:cs typeface="Arial" panose="020B0604020202020204" pitchFamily="34" charset="0"/>
            </a:endParaRPr>
          </a:p>
          <a:p>
            <a:pPr>
              <a:lnSpc>
                <a:spcPct val="81000"/>
              </a:lnSpc>
              <a:spcAft>
                <a:spcPct val="0"/>
              </a:spcAft>
              <a:buNone/>
            </a:pPr>
            <a:r>
              <a:rPr lang="sl-SI" sz="1400" dirty="0">
                <a:latin typeface="Arial"/>
                <a:ea typeface="MS Gothic"/>
                <a:cs typeface="Arial"/>
              </a:rPr>
              <a:t>Najprej smo pripravili pred-test, sledilo pa je pilotno testiranje. </a:t>
            </a:r>
            <a:r>
              <a:rPr lang="sl" sz="1400" dirty="0">
                <a:latin typeface="Arial"/>
                <a:ea typeface="MS Gothic"/>
                <a:cs typeface="Arial"/>
              </a:rPr>
              <a:t>Anketni vprašalnik smo objavili na spletni strani 1ka.si, podatke smo zbirali 15 dni.</a:t>
            </a:r>
            <a:endParaRPr lang="sl-SI" sz="1400" dirty="0">
              <a:latin typeface="Arial"/>
              <a:ea typeface="MS Gothic"/>
              <a:cs typeface="Arial"/>
            </a:endParaRPr>
          </a:p>
          <a:p>
            <a:pPr marL="848995" lvl="1">
              <a:lnSpc>
                <a:spcPct val="81000"/>
              </a:lnSpc>
              <a:spcAft>
                <a:spcPct val="0"/>
              </a:spcAft>
              <a:buFont typeface="Courier New" panose="05050102010706020507" pitchFamily="18" charset="2"/>
              <a:buChar char="o"/>
            </a:pPr>
            <a:endParaRPr lang="sl" sz="1400" dirty="0">
              <a:latin typeface="Arial"/>
              <a:ea typeface="MS Gothic"/>
              <a:cs typeface="Arial"/>
            </a:endParaRPr>
          </a:p>
          <a:p>
            <a:pPr marL="848995" lvl="1">
              <a:lnSpc>
                <a:spcPct val="81000"/>
              </a:lnSpc>
              <a:spcAft>
                <a:spcPct val="0"/>
              </a:spcAft>
              <a:buFont typeface="Courier New" panose="05050102010706020507" pitchFamily="18" charset="2"/>
              <a:buChar char="o"/>
            </a:pPr>
            <a:endParaRPr lang="sl" sz="1400" dirty="0">
              <a:latin typeface="Arial"/>
              <a:ea typeface="MS Gothic"/>
              <a:cs typeface="Arial"/>
            </a:endParaRPr>
          </a:p>
          <a:p>
            <a:pPr>
              <a:lnSpc>
                <a:spcPct val="81000"/>
              </a:lnSpc>
              <a:spcAft>
                <a:spcPct val="0"/>
              </a:spcAft>
              <a:buNone/>
            </a:pPr>
            <a:r>
              <a:rPr lang="sl-SI" sz="1500" b="1" dirty="0">
                <a:latin typeface="Arial"/>
                <a:ea typeface="MS Gothic"/>
                <a:cs typeface="Arial"/>
              </a:rPr>
              <a:t>3. Merski instrument</a:t>
            </a:r>
            <a:endParaRPr lang="sl-SI" sz="1500" b="1" dirty="0">
              <a:cs typeface="Arial" panose="020B0604020202020204" pitchFamily="34" charset="0"/>
            </a:endParaRPr>
          </a:p>
          <a:p>
            <a:pPr>
              <a:lnSpc>
                <a:spcPct val="81000"/>
              </a:lnSpc>
              <a:spcAft>
                <a:spcPct val="0"/>
              </a:spcAft>
              <a:buNone/>
            </a:pPr>
            <a:r>
              <a:rPr lang="sl" sz="1400" dirty="0">
                <a:latin typeface="Arial"/>
                <a:ea typeface="MS Gothic"/>
                <a:cs typeface="Arial"/>
              </a:rPr>
              <a:t>Vprašalnik je bil razdeljen na 3 glavne vsebinske dele. Prvi je bil demografski</a:t>
            </a:r>
            <a:r>
              <a:rPr lang="en-GB" sz="1400" dirty="0">
                <a:latin typeface="Arial"/>
                <a:ea typeface="MS Gothic"/>
                <a:cs typeface="Arial"/>
              </a:rPr>
              <a:t>, </a:t>
            </a:r>
            <a:r>
              <a:rPr lang="en-GB" sz="1400" dirty="0" err="1">
                <a:latin typeface="Arial"/>
                <a:ea typeface="MS Gothic"/>
                <a:cs typeface="Arial"/>
              </a:rPr>
              <a:t>drugi</a:t>
            </a:r>
            <a:r>
              <a:rPr lang="en-GB" sz="1400" dirty="0">
                <a:latin typeface="Arial"/>
                <a:ea typeface="MS Gothic"/>
                <a:cs typeface="Arial"/>
              </a:rPr>
              <a:t> </a:t>
            </a:r>
            <a:r>
              <a:rPr lang="sl" sz="1400" dirty="0">
                <a:latin typeface="Arial"/>
                <a:ea typeface="MS Gothic"/>
                <a:cs typeface="Arial"/>
              </a:rPr>
              <a:t>del se je nanašal na uporabo aplikacije – ali so si jo naložili ali ne. </a:t>
            </a:r>
            <a:endParaRPr lang="en-GB" sz="1400" dirty="0">
              <a:latin typeface="Arial"/>
              <a:ea typeface="MS Gothic"/>
              <a:cs typeface="Arial"/>
            </a:endParaRPr>
          </a:p>
          <a:p>
            <a:pPr>
              <a:lnSpc>
                <a:spcPct val="81000"/>
              </a:lnSpc>
              <a:spcAft>
                <a:spcPct val="0"/>
              </a:spcAft>
              <a:buNone/>
            </a:pPr>
            <a:endParaRPr lang="en-GB" sz="1400">
              <a:latin typeface="Arial"/>
              <a:ea typeface="MS Gothic"/>
              <a:cs typeface="Arial"/>
            </a:endParaRPr>
          </a:p>
          <a:p>
            <a:pPr>
              <a:lnSpc>
                <a:spcPct val="81000"/>
              </a:lnSpc>
              <a:spcAft>
                <a:spcPct val="0"/>
              </a:spcAft>
              <a:buNone/>
            </a:pPr>
            <a:r>
              <a:rPr lang="sl" sz="1400">
                <a:latin typeface="Arial"/>
                <a:ea typeface="MS Gothic"/>
                <a:cs typeface="Arial"/>
              </a:rPr>
              <a:t>V </a:t>
            </a:r>
            <a:r>
              <a:rPr lang="sl" sz="1400" dirty="0">
                <a:latin typeface="Arial"/>
                <a:ea typeface="MS Gothic"/>
                <a:cs typeface="Arial"/>
              </a:rPr>
              <a:t>primeru, da si aplikacije niso naložili, so nadaljevali na vprašanja, ki so se nanašala na stopnjo zanimanja za nalaganje aplikacije in njihovo skrb glede osebnih podatkov. V kolikor pa so odgovorili, da imajo oz. so jo imeli naloženo in nato izbrisali, so sledila vprašanja o stopnji zanimanja za nalaganje, zaznani uporabnosti, enostavnosti uporabe in njihovo skrbjo glede osebnih podatkov.</a:t>
            </a:r>
            <a:endParaRPr lang="sl-SI" sz="1400" dirty="0">
              <a:latin typeface="Arial"/>
              <a:ea typeface="MS Gothic"/>
              <a:cs typeface="Arial"/>
            </a:endParaRPr>
          </a:p>
          <a:p>
            <a:pPr>
              <a:lnSpc>
                <a:spcPct val="81000"/>
              </a:lnSpc>
              <a:spcAft>
                <a:spcPct val="0"/>
              </a:spcAft>
              <a:buNone/>
            </a:pPr>
            <a:endParaRPr lang="sl" sz="1400" dirty="0">
              <a:latin typeface="Arial"/>
              <a:ea typeface="MS Gothic"/>
              <a:cs typeface="Arial"/>
            </a:endParaRPr>
          </a:p>
          <a:p>
            <a:pPr marL="848995" lvl="1">
              <a:lnSpc>
                <a:spcPct val="81000"/>
              </a:lnSpc>
              <a:spcAft>
                <a:spcPct val="0"/>
              </a:spcAft>
              <a:buFont typeface="Courier New" panose="05050102010706020507" pitchFamily="18" charset="2"/>
              <a:buChar char="o"/>
            </a:pPr>
            <a:endParaRPr lang="sl-SI" sz="1400" dirty="0">
              <a:latin typeface="Arial"/>
              <a:ea typeface="MS Gothic"/>
              <a:cs typeface="Arial"/>
            </a:endParaRPr>
          </a:p>
          <a:p>
            <a:pPr>
              <a:lnSpc>
                <a:spcPct val="81000"/>
              </a:lnSpc>
              <a:spcAft>
                <a:spcPct val="0"/>
              </a:spcAft>
              <a:buNone/>
            </a:pPr>
            <a:r>
              <a:rPr lang="sl-SI" sz="1500" b="1" dirty="0">
                <a:latin typeface="Arial"/>
                <a:ea typeface="MS Gothic"/>
                <a:cs typeface="Arial"/>
              </a:rPr>
              <a:t>4. Statistična obdelava podatkov</a:t>
            </a:r>
            <a:endParaRPr lang="sl-SI" sz="1500" b="1" dirty="0">
              <a:cs typeface="Arial" panose="020B0604020202020204" pitchFamily="34" charset="0"/>
            </a:endParaRPr>
          </a:p>
          <a:p>
            <a:pPr>
              <a:lnSpc>
                <a:spcPct val="81000"/>
              </a:lnSpc>
              <a:spcAft>
                <a:spcPct val="0"/>
              </a:spcAft>
              <a:buNone/>
            </a:pPr>
            <a:r>
              <a:rPr lang="sl" sz="1400" dirty="0">
                <a:latin typeface="Arial"/>
                <a:ea typeface="MS Gothic"/>
                <a:cs typeface="Arial"/>
              </a:rPr>
              <a:t>Statistična obdelava podatkov je potekala s programskim orodjem IBM SPSS Statistics, verzija 1.0.0.1406.</a:t>
            </a:r>
            <a:endParaRPr lang="sl-SI" sz="1400" dirty="0"/>
          </a:p>
          <a:p>
            <a:pPr marL="848995" lvl="1">
              <a:lnSpc>
                <a:spcPct val="81000"/>
              </a:lnSpc>
              <a:spcAft>
                <a:spcPct val="0"/>
              </a:spcAft>
              <a:buFont typeface="Courier New" panose="05050102010706020507" pitchFamily="18" charset="2"/>
              <a:buChar char="o"/>
            </a:pPr>
            <a:endParaRPr lang="sl" sz="1600" dirty="0">
              <a:latin typeface="Arial"/>
              <a:ea typeface="MS Gothic"/>
              <a:cs typeface="Arial"/>
            </a:endParaRPr>
          </a:p>
          <a:p>
            <a:pPr marL="285750" indent="-285750">
              <a:lnSpc>
                <a:spcPct val="81000"/>
              </a:lnSpc>
              <a:spcAft>
                <a:spcPct val="0"/>
              </a:spcAft>
            </a:pPr>
            <a:endParaRPr lang="sl-SI" sz="1800" dirty="0">
              <a:cs typeface="Arial" panose="020B0604020202020204" pitchFamily="34" charset="0"/>
            </a:endParaRPr>
          </a:p>
          <a:p>
            <a:pPr marL="285750" indent="-285750">
              <a:lnSpc>
                <a:spcPct val="81000"/>
              </a:lnSpc>
              <a:spcAft>
                <a:spcPct val="0"/>
              </a:spcAft>
            </a:pPr>
            <a:endParaRPr lang="sl-SI" sz="1800" dirty="0">
              <a:cs typeface="Arial" panose="020B0604020202020204" pitchFamily="34" charset="0"/>
            </a:endParaRPr>
          </a:p>
          <a:p>
            <a:pPr eaLnBrk="1">
              <a:lnSpc>
                <a:spcPct val="140000"/>
              </a:lnSpc>
              <a:spcAft>
                <a:spcPct val="0"/>
              </a:spcAft>
              <a:buNone/>
            </a:pPr>
            <a:endParaRPr lang="en-GB" altLang="sl-SI" sz="1400" dirty="0">
              <a:solidFill>
                <a:srgbClr val="4C4C4C"/>
              </a:solidFill>
              <a:cs typeface="Arial" panose="020B0604020202020204" pitchFamily="34" charset="0"/>
            </a:endParaRPr>
          </a:p>
        </p:txBody>
      </p:sp>
      <p:sp>
        <p:nvSpPr>
          <p:cNvPr id="2" name="Text Box 1">
            <a:extLst>
              <a:ext uri="{FF2B5EF4-FFF2-40B4-BE49-F238E27FC236}">
                <a16:creationId xmlns:a16="http://schemas.microsoft.com/office/drawing/2014/main" id="{BDC3D0C8-0D7D-4E32-AF76-9F98A38CB5F7}"/>
              </a:ext>
            </a:extLst>
          </p:cNvPr>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None/>
            </a:pPr>
            <a:r>
              <a:rPr lang="en-GB" altLang="sl-SI" sz="2000" b="1" err="1">
                <a:solidFill>
                  <a:srgbClr val="0070C0"/>
                </a:solidFill>
                <a:latin typeface="Calibri"/>
                <a:ea typeface="MS Gothic"/>
                <a:cs typeface="Calibri"/>
              </a:rPr>
              <a:t>Uporaba</a:t>
            </a:r>
            <a:r>
              <a:rPr lang="en-GB" altLang="sl-SI" sz="2000" b="1">
                <a:solidFill>
                  <a:srgbClr val="0070C0"/>
                </a:solidFill>
                <a:latin typeface="Calibri"/>
                <a:ea typeface="MS Gothic"/>
                <a:cs typeface="Calibri"/>
              </a:rPr>
              <a:t> in </a:t>
            </a:r>
            <a:r>
              <a:rPr lang="en-GB" altLang="sl-SI" sz="2000" b="1" err="1">
                <a:solidFill>
                  <a:srgbClr val="0070C0"/>
                </a:solidFill>
                <a:latin typeface="Calibri"/>
                <a:ea typeface="MS Gothic"/>
                <a:cs typeface="Calibri"/>
              </a:rPr>
              <a:t>dojemanje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sledilne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aplikacije</a:t>
            </a:r>
            <a:endParaRPr lang="en-GB" altLang="sl-SI" sz="2000" b="1" err="1">
              <a:solidFill>
                <a:srgbClr val="0070C0"/>
              </a:solidFill>
              <a:latin typeface="Calibri" panose="020F0502020204030204" pitchFamily="34" charset="0"/>
              <a:cs typeface="Calibri" panose="020F0502020204030204" pitchFamily="34" charset="0"/>
            </a:endParaRPr>
          </a:p>
          <a:p>
            <a:pPr algn="ctr">
              <a:lnSpc>
                <a:spcPct val="100000"/>
              </a:lnSpc>
              <a:spcAft>
                <a:spcPct val="0"/>
              </a:spcAft>
              <a:buNone/>
            </a:pPr>
            <a:r>
              <a:rPr lang="en-GB" altLang="sl-SI" sz="2000" b="1">
                <a:solidFill>
                  <a:srgbClr val="0070C0"/>
                </a:solidFill>
                <a:latin typeface="Calibri"/>
                <a:ea typeface="MS Gothic"/>
                <a:cs typeface="Calibri"/>
              </a:rPr>
              <a:t> #OSTANIZDRAV v </a:t>
            </a:r>
            <a:r>
              <a:rPr lang="en-GB" altLang="sl-SI" sz="2000" b="1" err="1">
                <a:solidFill>
                  <a:srgbClr val="0070C0"/>
                </a:solidFill>
                <a:latin typeface="Calibri"/>
                <a:ea typeface="MS Gothic"/>
                <a:cs typeface="Calibri"/>
              </a:rPr>
              <a:t>času</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epidemije</a:t>
            </a:r>
            <a:r>
              <a:rPr lang="en-GB" altLang="sl-SI" sz="2000" b="1">
                <a:solidFill>
                  <a:srgbClr val="0070C0"/>
                </a:solidFill>
                <a:latin typeface="Calibri"/>
                <a:ea typeface="MS Gothic"/>
                <a:cs typeface="Calibri"/>
              </a:rPr>
              <a:t> COVID-19</a:t>
            </a:r>
            <a:endParaRPr lang="en-GB" altLang="sl-SI" sz="2000" b="1">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3797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02A80A4A-B313-437F-A52B-E7295F8AC67B}"/>
              </a:ext>
            </a:extLst>
          </p:cNvPr>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2B626C47-D0A8-44E7-904E-6D49CB80D1D8}" type="slidenum">
              <a:rPr lang="sl-SI" altLang="sl-SI" sz="1400">
                <a:latin typeface="Times New Roman" panose="02020603050405020304" pitchFamily="18" charset="0"/>
                <a:ea typeface="Arial Unicode MS" panose="020B0604020202020204" pitchFamily="34" charset="-128"/>
              </a:rPr>
              <a:pPr>
                <a:lnSpc>
                  <a:spcPct val="95000"/>
                </a:lnSpc>
                <a:spcAft>
                  <a:spcPct val="0"/>
                </a:spcAft>
                <a:buFont typeface="Wingdings" panose="05000000000000000000" pitchFamily="2" charset="2"/>
                <a:buNone/>
              </a:pPr>
              <a:t>5</a:t>
            </a:fld>
            <a:endParaRPr lang="sl-SI" altLang="sl-SI" sz="1400">
              <a:latin typeface="Times New Roman" panose="02020603050405020304" pitchFamily="18" charset="0"/>
              <a:ea typeface="Arial Unicode MS" panose="020B0604020202020204" pitchFamily="34" charset="-128"/>
            </a:endParaRPr>
          </a:p>
        </p:txBody>
      </p:sp>
      <p:sp>
        <p:nvSpPr>
          <p:cNvPr id="6147" name="Text Box 1">
            <a:extLst>
              <a:ext uri="{FF2B5EF4-FFF2-40B4-BE49-F238E27FC236}">
                <a16:creationId xmlns:a16="http://schemas.microsoft.com/office/drawing/2014/main" id="{83E8E006-DA05-414C-910A-44F04E82D4A4}"/>
              </a:ext>
            </a:extLst>
          </p:cNvPr>
          <p:cNvSpPr txBox="1">
            <a:spLocks noChangeArrowheads="1"/>
          </p:cNvSpPr>
          <p:nvPr/>
        </p:nvSpPr>
        <p:spPr bwMode="auto">
          <a:xfrm>
            <a:off x="426281" y="574493"/>
            <a:ext cx="9215724" cy="1660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a:lnSpc>
                <a:spcPct val="100000"/>
              </a:lnSpc>
              <a:spcAft>
                <a:spcPct val="0"/>
              </a:spcAft>
              <a:buFont typeface="Tahoma" panose="020B0604030504040204" pitchFamily="34" charset="0"/>
              <a:buNone/>
            </a:pPr>
            <a:endParaRPr lang="en-GB" altLang="sl-SI" sz="3000" b="1">
              <a:solidFill>
                <a:srgbClr val="0070C0"/>
              </a:solidFill>
              <a:latin typeface="Calibri" panose="020F0502020204030204" pitchFamily="34" charset="0"/>
              <a:cs typeface="Calibri" panose="020F0502020204030204" pitchFamily="34" charset="0"/>
            </a:endParaRPr>
          </a:p>
        </p:txBody>
      </p:sp>
      <p:sp>
        <p:nvSpPr>
          <p:cNvPr id="6148" name="Line 2">
            <a:extLst>
              <a:ext uri="{FF2B5EF4-FFF2-40B4-BE49-F238E27FC236}">
                <a16:creationId xmlns:a16="http://schemas.microsoft.com/office/drawing/2014/main" id="{3A5A6A0B-2769-4823-812C-B1300A3511A0}"/>
              </a:ext>
            </a:extLst>
          </p:cNvPr>
          <p:cNvSpPr>
            <a:spLocks noChangeShapeType="1"/>
          </p:cNvSpPr>
          <p:nvPr/>
        </p:nvSpPr>
        <p:spPr bwMode="auto">
          <a:xfrm>
            <a:off x="433388" y="1690688"/>
            <a:ext cx="8999537" cy="1587"/>
          </a:xfrm>
          <a:prstGeom prst="line">
            <a:avLst/>
          </a:prstGeom>
          <a:noFill/>
          <a:ln w="936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6149" name="Text Box 3">
            <a:extLst>
              <a:ext uri="{FF2B5EF4-FFF2-40B4-BE49-F238E27FC236}">
                <a16:creationId xmlns:a16="http://schemas.microsoft.com/office/drawing/2014/main" id="{7A1CB8A1-C6A0-4582-8C45-7C2C245C87FF}"/>
              </a:ext>
            </a:extLst>
          </p:cNvPr>
          <p:cNvSpPr txBox="1">
            <a:spLocks noChangeArrowheads="1"/>
          </p:cNvSpPr>
          <p:nvPr/>
        </p:nvSpPr>
        <p:spPr bwMode="auto">
          <a:xfrm>
            <a:off x="344476" y="1819230"/>
            <a:ext cx="9180512"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81000"/>
              </a:lnSpc>
              <a:spcAft>
                <a:spcPct val="0"/>
              </a:spcAft>
              <a:buNone/>
            </a:pPr>
            <a:r>
              <a:rPr lang="sl-SI" sz="1800" b="1" dirty="0">
                <a:solidFill>
                  <a:schemeClr val="bg2">
                    <a:lumMod val="75000"/>
                  </a:schemeClr>
                </a:solidFill>
                <a:latin typeface="Arial"/>
                <a:ea typeface="MS Gothic"/>
                <a:cs typeface="Arial"/>
              </a:rPr>
              <a:t>Rezultati</a:t>
            </a:r>
            <a:endParaRPr lang="sl-SI" sz="1800" b="1" dirty="0">
              <a:solidFill>
                <a:schemeClr val="bg2">
                  <a:lumMod val="75000"/>
                </a:schemeClr>
              </a:solidFill>
              <a:cs typeface="Arial"/>
            </a:endParaRPr>
          </a:p>
          <a:p>
            <a:pPr>
              <a:lnSpc>
                <a:spcPct val="81000"/>
              </a:lnSpc>
              <a:spcAft>
                <a:spcPct val="0"/>
              </a:spcAft>
              <a:buNone/>
            </a:pPr>
            <a:endParaRPr lang="sl-SI" sz="1800" b="1" dirty="0">
              <a:solidFill>
                <a:schemeClr val="bg2">
                  <a:lumMod val="75000"/>
                </a:schemeClr>
              </a:solidFill>
              <a:latin typeface="Arial"/>
              <a:ea typeface="MS Gothic"/>
              <a:cs typeface="Arial"/>
            </a:endParaRPr>
          </a:p>
          <a:p>
            <a:pPr>
              <a:lnSpc>
                <a:spcPct val="150000"/>
              </a:lnSpc>
              <a:spcAft>
                <a:spcPct val="0"/>
              </a:spcAft>
              <a:buNone/>
            </a:pPr>
            <a:r>
              <a:rPr lang="sl-SI" sz="1500" b="1" dirty="0">
                <a:latin typeface="Arial"/>
                <a:ea typeface="MS Gothic"/>
                <a:cs typeface="Arial"/>
              </a:rPr>
              <a:t>Raziskovalno vprašanje 1: Ali starost vpliva na uporabo aplikacije?</a:t>
            </a:r>
          </a:p>
          <a:p>
            <a:pPr>
              <a:lnSpc>
                <a:spcPct val="100000"/>
              </a:lnSpc>
              <a:spcAft>
                <a:spcPct val="0"/>
              </a:spcAft>
              <a:buNone/>
            </a:pPr>
            <a:r>
              <a:rPr lang="sl" sz="1400" dirty="0">
                <a:latin typeface="Arial"/>
                <a:ea typeface="MS Gothic"/>
                <a:cs typeface="Arial"/>
              </a:rPr>
              <a:t>Zaradi zagotavljanja enakomernosti enot v merski skupini smo oblikovali dve starostni skupini. Rezultati testa so pokazali, da ne moremo trditi, da bi obstajal statistično značilen vpliv starosti na uporabo aplikacije.</a:t>
            </a:r>
          </a:p>
          <a:p>
            <a:pPr>
              <a:lnSpc>
                <a:spcPct val="100000"/>
              </a:lnSpc>
              <a:spcAft>
                <a:spcPct val="0"/>
              </a:spcAft>
              <a:buNone/>
            </a:pPr>
            <a:endParaRPr lang="sl" sz="1400" dirty="0">
              <a:latin typeface="Arial"/>
              <a:ea typeface="MS Gothic"/>
              <a:cs typeface="Arial"/>
            </a:endParaRPr>
          </a:p>
          <a:p>
            <a:pPr>
              <a:lnSpc>
                <a:spcPct val="100000"/>
              </a:lnSpc>
              <a:spcAft>
                <a:spcPct val="0"/>
              </a:spcAft>
              <a:buNone/>
            </a:pPr>
            <a:r>
              <a:rPr lang="sl-SI" sz="1500" b="1" dirty="0">
                <a:latin typeface="Arial"/>
                <a:ea typeface="MS Gothic"/>
                <a:cs typeface="Arial"/>
              </a:rPr>
              <a:t>Raziskovalno vprašanje 2: Ali starost vpliva na uporabnikovo skrb glede varnosti osebnih podatkov med </a:t>
            </a:r>
            <a:r>
              <a:rPr lang="sl-SI" sz="1500" b="1" dirty="0" err="1">
                <a:latin typeface="Arial"/>
                <a:ea typeface="MS Gothic"/>
                <a:cs typeface="Arial"/>
              </a:rPr>
              <a:t>neuporabniki</a:t>
            </a:r>
            <a:r>
              <a:rPr lang="sl-SI" sz="1500" b="1" dirty="0">
                <a:latin typeface="Arial"/>
                <a:ea typeface="MS Gothic"/>
                <a:cs typeface="Arial"/>
              </a:rPr>
              <a:t> aplikacije? </a:t>
            </a:r>
            <a:endParaRPr lang="sl-SI" sz="1500" b="1" dirty="0">
              <a:cs typeface="Arial" panose="020B0604020202020204" pitchFamily="34" charset="0"/>
            </a:endParaRPr>
          </a:p>
          <a:p>
            <a:pPr>
              <a:lnSpc>
                <a:spcPct val="100000"/>
              </a:lnSpc>
              <a:spcAft>
                <a:spcPct val="0"/>
              </a:spcAft>
              <a:buNone/>
            </a:pPr>
            <a:r>
              <a:rPr lang="sl" sz="1400" dirty="0">
                <a:latin typeface="Arial"/>
                <a:ea typeface="MS Gothic"/>
                <a:cs typeface="Arial"/>
              </a:rPr>
              <a:t>Rezultati testa so pokazali, da starost ni statistično značilno vplivala na uporabnikovo skrb za osebne podatke.</a:t>
            </a:r>
            <a:endParaRPr lang="sl" sz="1400" dirty="0">
              <a:cs typeface="Arial" panose="020B0604020202020204" pitchFamily="34" charset="0"/>
            </a:endParaRPr>
          </a:p>
          <a:p>
            <a:pPr eaLnBrk="1">
              <a:lnSpc>
                <a:spcPct val="140000"/>
              </a:lnSpc>
              <a:spcAft>
                <a:spcPct val="0"/>
              </a:spcAft>
              <a:buNone/>
            </a:pPr>
            <a:endParaRPr lang="sl" sz="1400" dirty="0">
              <a:latin typeface="Arial"/>
              <a:ea typeface="MS Gothic"/>
              <a:cs typeface="Arial"/>
            </a:endParaRPr>
          </a:p>
          <a:p>
            <a:pPr>
              <a:lnSpc>
                <a:spcPct val="100000"/>
              </a:lnSpc>
              <a:spcAft>
                <a:spcPct val="0"/>
              </a:spcAft>
              <a:buNone/>
            </a:pPr>
            <a:r>
              <a:rPr lang="sl" sz="1400" dirty="0">
                <a:latin typeface="Arial"/>
                <a:ea typeface="MS Gothic"/>
                <a:cs typeface="Arial"/>
              </a:rPr>
              <a:t>Rezultati kažejo, da obstaja prostor za izboljšavo oglaševanja ter širjenja aplikacije, prav tako pa z njimi lahko sklepamo, da so vse starostne skupine podobno ozaveščene glede nevarnosti zlorabe osebnih podatkov, kar je pomembna informacija, ko govorimo o nevarnosti razvoja novih tehnologij ter algoritmov za hranjenje in upravljanje s podatki.</a:t>
            </a:r>
            <a:endParaRPr lang="sl" sz="1800" dirty="0">
              <a:cs typeface="Arial" panose="020B0604020202020204" pitchFamily="34" charset="0"/>
            </a:endParaRPr>
          </a:p>
        </p:txBody>
      </p:sp>
      <p:sp>
        <p:nvSpPr>
          <p:cNvPr id="2" name="Text Box 1">
            <a:extLst>
              <a:ext uri="{FF2B5EF4-FFF2-40B4-BE49-F238E27FC236}">
                <a16:creationId xmlns:a16="http://schemas.microsoft.com/office/drawing/2014/main" id="{BDC3D0C8-0D7D-4E32-AF76-9F98A38CB5F7}"/>
              </a:ext>
            </a:extLst>
          </p:cNvPr>
          <p:cNvSpPr txBox="1">
            <a:spLocks noChangeArrowheads="1"/>
          </p:cNvSpPr>
          <p:nvPr/>
        </p:nvSpPr>
        <p:spPr bwMode="auto">
          <a:xfrm>
            <a:off x="352425" y="971550"/>
            <a:ext cx="9224963"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gn="ctr" eaLnBrk="1" hangingPunct="1">
              <a:lnSpc>
                <a:spcPct val="100000"/>
              </a:lnSpc>
              <a:spcAft>
                <a:spcPct val="0"/>
              </a:spcAft>
              <a:buClr>
                <a:srgbClr val="17375E"/>
              </a:buClr>
              <a:buNone/>
            </a:pPr>
            <a:r>
              <a:rPr lang="en-GB" altLang="sl-SI" sz="2000" b="1" err="1">
                <a:solidFill>
                  <a:srgbClr val="0070C0"/>
                </a:solidFill>
                <a:latin typeface="Calibri"/>
                <a:ea typeface="MS Gothic"/>
                <a:cs typeface="Calibri"/>
              </a:rPr>
              <a:t>Uporaba</a:t>
            </a:r>
            <a:r>
              <a:rPr lang="en-GB" altLang="sl-SI" sz="2000" b="1">
                <a:solidFill>
                  <a:srgbClr val="0070C0"/>
                </a:solidFill>
                <a:latin typeface="Calibri"/>
                <a:ea typeface="MS Gothic"/>
                <a:cs typeface="Calibri"/>
              </a:rPr>
              <a:t> in </a:t>
            </a:r>
            <a:r>
              <a:rPr lang="en-GB" altLang="sl-SI" sz="2000" b="1" err="1">
                <a:solidFill>
                  <a:srgbClr val="0070C0"/>
                </a:solidFill>
                <a:latin typeface="Calibri"/>
                <a:ea typeface="MS Gothic"/>
                <a:cs typeface="Calibri"/>
              </a:rPr>
              <a:t>dojemanje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sledilne</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aplikacije</a:t>
            </a:r>
            <a:endParaRPr lang="en-GB" altLang="sl-SI" sz="2000" b="1" err="1">
              <a:solidFill>
                <a:srgbClr val="0070C0"/>
              </a:solidFill>
              <a:latin typeface="Calibri" panose="020F0502020204030204" pitchFamily="34" charset="0"/>
              <a:cs typeface="Calibri" panose="020F0502020204030204" pitchFamily="34" charset="0"/>
            </a:endParaRPr>
          </a:p>
          <a:p>
            <a:pPr algn="ctr">
              <a:lnSpc>
                <a:spcPct val="100000"/>
              </a:lnSpc>
              <a:spcAft>
                <a:spcPct val="0"/>
              </a:spcAft>
              <a:buNone/>
            </a:pPr>
            <a:r>
              <a:rPr lang="en-GB" altLang="sl-SI" sz="2000" b="1">
                <a:solidFill>
                  <a:srgbClr val="0070C0"/>
                </a:solidFill>
                <a:latin typeface="Calibri"/>
                <a:ea typeface="MS Gothic"/>
                <a:cs typeface="Calibri"/>
              </a:rPr>
              <a:t> #OSTANIZDRAV v </a:t>
            </a:r>
            <a:r>
              <a:rPr lang="en-GB" altLang="sl-SI" sz="2000" b="1" err="1">
                <a:solidFill>
                  <a:srgbClr val="0070C0"/>
                </a:solidFill>
                <a:latin typeface="Calibri"/>
                <a:ea typeface="MS Gothic"/>
                <a:cs typeface="Calibri"/>
              </a:rPr>
              <a:t>času</a:t>
            </a:r>
            <a:r>
              <a:rPr lang="en-GB" altLang="sl-SI" sz="2000" b="1">
                <a:solidFill>
                  <a:srgbClr val="0070C0"/>
                </a:solidFill>
                <a:latin typeface="Calibri"/>
                <a:ea typeface="MS Gothic"/>
                <a:cs typeface="Calibri"/>
              </a:rPr>
              <a:t> </a:t>
            </a:r>
            <a:r>
              <a:rPr lang="en-GB" altLang="sl-SI" sz="2000" b="1" err="1">
                <a:solidFill>
                  <a:srgbClr val="0070C0"/>
                </a:solidFill>
                <a:latin typeface="Calibri"/>
                <a:ea typeface="MS Gothic"/>
                <a:cs typeface="Calibri"/>
              </a:rPr>
              <a:t>epidemije</a:t>
            </a:r>
            <a:r>
              <a:rPr lang="en-GB" altLang="sl-SI" sz="2000" b="1">
                <a:solidFill>
                  <a:srgbClr val="0070C0"/>
                </a:solidFill>
                <a:latin typeface="Calibri"/>
                <a:ea typeface="MS Gothic"/>
                <a:cs typeface="Calibri"/>
              </a:rPr>
              <a:t> COVID-19</a:t>
            </a:r>
            <a:endParaRPr lang="en-GB" altLang="sl-SI" sz="2000" b="1">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5195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BC2AD8DD-07DD-4CF9-B40C-25B931AAED4D}"/>
              </a:ext>
            </a:extLst>
          </p:cNvPr>
          <p:cNvSpPr>
            <a:spLocks noGrp="1"/>
          </p:cNvSpPr>
          <p:nvPr>
            <p:ph type="sldNum" sz="quarter" idx="12"/>
          </p:nvPr>
        </p:nvSpPr>
        <p:spPr>
          <a:noFill/>
        </p:spPr>
        <p:txBody>
          <a:bodyPr/>
          <a:lstStyle>
            <a:lvl1pPr>
              <a:lnSpc>
                <a:spcPct val="93000"/>
              </a:lnSpc>
              <a:spcAft>
                <a:spcPts val="1425"/>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marL="849313" indent="-282575">
              <a:lnSpc>
                <a:spcPct val="93000"/>
              </a:lnSpc>
              <a:spcAft>
                <a:spcPts val="1138"/>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marL="1281113" indent="-212725">
              <a:lnSpc>
                <a:spcPct val="93000"/>
              </a:lnSpc>
              <a:spcAft>
                <a:spcPts val="850"/>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marL="1712913" indent="-201613">
              <a:lnSpc>
                <a:spcPct val="93000"/>
              </a:lnSpc>
              <a:spcAft>
                <a:spcPts val="575"/>
              </a:spcAft>
              <a:buClr>
                <a:srgbClr val="000000"/>
              </a:buClr>
              <a:buSzPct val="75000"/>
              <a:buFont typeface="Symbol" panose="050501020107060205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marL="2144713" indent="-203200">
              <a:lnSpc>
                <a:spcPct val="93000"/>
              </a:lnSpc>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6019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30591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5163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973513" indent="-2032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95000"/>
              </a:lnSpc>
              <a:spcAft>
                <a:spcPct val="0"/>
              </a:spcAft>
              <a:buFont typeface="Wingdings" panose="05000000000000000000" pitchFamily="2" charset="2"/>
              <a:buNone/>
            </a:pPr>
            <a:fld id="{961893AD-0ABF-4EC1-92EF-937D2D2A464D}" type="slidenum">
              <a:rPr lang="sl-SI" altLang="sl-SI" sz="1400">
                <a:latin typeface="Times New Roman" panose="02020603050405020304" pitchFamily="18" charset="0"/>
                <a:ea typeface="Arial Unicode MS" panose="020B0604020202020204" pitchFamily="34" charset="-128"/>
              </a:rPr>
              <a:pPr>
                <a:lnSpc>
                  <a:spcPct val="95000"/>
                </a:lnSpc>
                <a:spcAft>
                  <a:spcPct val="0"/>
                </a:spcAft>
                <a:buFont typeface="Wingdings" panose="05000000000000000000" pitchFamily="2" charset="2"/>
                <a:buNone/>
              </a:pPr>
              <a:t>6</a:t>
            </a:fld>
            <a:endParaRPr lang="sl-SI" altLang="sl-SI" sz="1400">
              <a:latin typeface="Times New Roman" panose="02020603050405020304" pitchFamily="18" charset="0"/>
              <a:ea typeface="Arial Unicode MS" panose="020B0604020202020204" pitchFamily="34" charset="-128"/>
            </a:endParaRPr>
          </a:p>
        </p:txBody>
      </p:sp>
      <p:sp>
        <p:nvSpPr>
          <p:cNvPr id="9217" name="Text Box 1">
            <a:extLst>
              <a:ext uri="{FF2B5EF4-FFF2-40B4-BE49-F238E27FC236}">
                <a16:creationId xmlns:a16="http://schemas.microsoft.com/office/drawing/2014/main" id="{9B9D6FAB-4952-4696-AFC8-B12980E95660}"/>
              </a:ext>
            </a:extLst>
          </p:cNvPr>
          <p:cNvSpPr txBox="1">
            <a:spLocks noChangeArrowheads="1"/>
          </p:cNvSpPr>
          <p:nvPr/>
        </p:nvSpPr>
        <p:spPr bwMode="auto">
          <a:xfrm>
            <a:off x="719138" y="1116013"/>
            <a:ext cx="8534400" cy="416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44475" indent="-244475">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1pPr>
            <a:lvl2pP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2pPr>
            <a:lvl3pP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3pPr>
            <a:lvl4pPr marL="1600200" indent="-228600">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4pPr>
            <a:lvl5pPr>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5pPr>
            <a:lvl6pPr marL="15224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6pPr>
            <a:lvl7pPr marL="19796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7pPr>
            <a:lvl8pPr marL="24368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8pPr>
            <a:lvl9pPr marL="2894013" indent="-204788" defTabSz="449263" fontAlgn="base" hangingPunct="0">
              <a:lnSpc>
                <a:spcPct val="93000"/>
              </a:lnSpc>
              <a:spcBef>
                <a:spcPct val="0"/>
              </a:spcBef>
              <a:spcAft>
                <a:spcPct val="0"/>
              </a:spcAft>
              <a:buClr>
                <a:srgbClr val="000000"/>
              </a:buClr>
              <a:buSzPct val="45000"/>
              <a:buFont typeface="Wingdings" panose="05000000000000000000" pitchFamily="2" charset="2"/>
              <a:tabLst>
                <a:tab pos="244475" algn="l"/>
                <a:tab pos="692150" algn="l"/>
                <a:tab pos="1141413" algn="l"/>
                <a:tab pos="1590675" algn="l"/>
                <a:tab pos="2039938" algn="l"/>
                <a:tab pos="2489200" algn="l"/>
                <a:tab pos="2938463" algn="l"/>
                <a:tab pos="3387725" algn="l"/>
                <a:tab pos="3836988" algn="l"/>
                <a:tab pos="4286250" algn="l"/>
                <a:tab pos="4735513" algn="l"/>
                <a:tab pos="5184775" algn="l"/>
                <a:tab pos="5634038" algn="l"/>
                <a:tab pos="6083300" algn="l"/>
                <a:tab pos="6532563" algn="l"/>
                <a:tab pos="6981825" algn="l"/>
                <a:tab pos="7431088" algn="l"/>
                <a:tab pos="7880350" algn="l"/>
                <a:tab pos="8329613" algn="l"/>
                <a:tab pos="8778875" algn="l"/>
                <a:tab pos="9228138" algn="l"/>
              </a:tabLst>
              <a:defRPr>
                <a:solidFill>
                  <a:srgbClr val="000000"/>
                </a:solidFill>
                <a:latin typeface="Arial" panose="020B0604020202020204" pitchFamily="34" charset="0"/>
                <a:ea typeface="MS Gothic" panose="020B0609070205080204" pitchFamily="49" charset="-128"/>
              </a:defRPr>
            </a:lvl9pPr>
          </a:lstStyle>
          <a:p>
            <a:pPr algn="r" eaLnBrk="1" hangingPunct="1">
              <a:spcBef>
                <a:spcPts val="600"/>
              </a:spcBef>
              <a:spcAft>
                <a:spcPts val="600"/>
              </a:spcAft>
              <a:buClr>
                <a:srgbClr val="006600"/>
              </a:buClr>
              <a:buSzPct val="45000"/>
              <a:buFont typeface="Tahoma" panose="020B0604030504040204" pitchFamily="34" charset="0"/>
              <a:buNone/>
              <a:defRPr/>
            </a:pPr>
            <a:endParaRPr lang="en-GB" altLang="sl-SI" sz="4000" i="1">
              <a:solidFill>
                <a:srgbClr val="1F497D"/>
              </a:solidFill>
              <a:effectLst>
                <a:outerShdw blurRad="38100" dist="38100" dir="2700000" algn="tl">
                  <a:srgbClr val="C0C0C0"/>
                </a:outerShdw>
              </a:effectLst>
              <a:latin typeface="Tahoma" panose="020B0604030504040204" pitchFamily="34" charset="0"/>
              <a:cs typeface="Tahoma" panose="020B0604030504040204" pitchFamily="34" charset="0"/>
            </a:endParaRPr>
          </a:p>
          <a:p>
            <a:pPr algn="ctr" eaLnBrk="1" hangingPunct="1">
              <a:spcBef>
                <a:spcPts val="600"/>
              </a:spcBef>
              <a:spcAft>
                <a:spcPts val="600"/>
              </a:spcAft>
              <a:buClr>
                <a:srgbClr val="006600"/>
              </a:buClr>
              <a:buSzPct val="45000"/>
              <a:buFont typeface="Tahoma" panose="020B0604030504040204" pitchFamily="34" charset="0"/>
              <a:buNone/>
              <a:defRPr/>
            </a:pPr>
            <a:endParaRPr lang="en-GB" altLang="sl-SI" sz="4000" i="1">
              <a:solidFill>
                <a:srgbClr val="1F497D"/>
              </a:solidFill>
              <a:effectLst>
                <a:outerShdw blurRad="38100" dist="38100" dir="2700000" algn="tl">
                  <a:srgbClr val="C0C0C0"/>
                </a:outerShdw>
              </a:effectLst>
              <a:latin typeface="Tahoma" panose="020B0604030504040204" pitchFamily="34" charset="0"/>
              <a:cs typeface="Tahoma" panose="020B0604030504040204" pitchFamily="34" charset="0"/>
            </a:endParaRPr>
          </a:p>
          <a:p>
            <a:pPr algn="ctr" eaLnBrk="1" hangingPunct="1">
              <a:spcBef>
                <a:spcPts val="600"/>
              </a:spcBef>
              <a:spcAft>
                <a:spcPts val="600"/>
              </a:spcAft>
              <a:buClr>
                <a:srgbClr val="006600"/>
              </a:buClr>
              <a:buSzPct val="45000"/>
              <a:buFont typeface="Tahoma" panose="020B0604030504040204" pitchFamily="34" charset="0"/>
              <a:buNone/>
              <a:defRPr/>
            </a:pPr>
            <a:r>
              <a:rPr lang="en-GB" altLang="sl-SI" sz="4000" b="1" i="1" err="1">
                <a:solidFill>
                  <a:srgbClr val="0070C0"/>
                </a:solidFill>
                <a:latin typeface="Calibri" panose="020F0502020204030204" pitchFamily="34" charset="0"/>
                <a:cs typeface="Calibri" panose="020F0502020204030204" pitchFamily="34" charset="0"/>
              </a:rPr>
              <a:t>Hvala</a:t>
            </a:r>
            <a:r>
              <a:rPr lang="en-GB" altLang="sl-SI" sz="4000" b="1" i="1">
                <a:solidFill>
                  <a:srgbClr val="0070C0"/>
                </a:solidFill>
                <a:latin typeface="Calibri" panose="020F0502020204030204" pitchFamily="34" charset="0"/>
                <a:cs typeface="Calibri" panose="020F0502020204030204" pitchFamily="34" charset="0"/>
              </a:rPr>
              <a:t> </a:t>
            </a:r>
            <a:r>
              <a:rPr lang="en-GB" altLang="sl-SI" sz="4000" b="1" i="1" err="1">
                <a:solidFill>
                  <a:srgbClr val="0070C0"/>
                </a:solidFill>
                <a:latin typeface="Calibri" panose="020F0502020204030204" pitchFamily="34" charset="0"/>
                <a:cs typeface="Calibri" panose="020F0502020204030204" pitchFamily="34" charset="0"/>
              </a:rPr>
              <a:t>za</a:t>
            </a:r>
            <a:r>
              <a:rPr lang="en-GB" altLang="sl-SI" sz="4000" b="1" i="1">
                <a:solidFill>
                  <a:srgbClr val="0070C0"/>
                </a:solidFill>
                <a:latin typeface="Calibri" panose="020F0502020204030204" pitchFamily="34" charset="0"/>
                <a:cs typeface="Calibri" panose="020F0502020204030204" pitchFamily="34" charset="0"/>
              </a:rPr>
              <a:t> </a:t>
            </a:r>
            <a:r>
              <a:rPr lang="en-GB" altLang="sl-SI" sz="4000" b="1" i="1" err="1">
                <a:solidFill>
                  <a:srgbClr val="0070C0"/>
                </a:solidFill>
                <a:latin typeface="Calibri" panose="020F0502020204030204" pitchFamily="34" charset="0"/>
                <a:cs typeface="Calibri" panose="020F0502020204030204" pitchFamily="34" charset="0"/>
              </a:rPr>
              <a:t>pozornost</a:t>
            </a:r>
            <a:r>
              <a:rPr lang="en-GB" altLang="sl-SI" sz="4000" b="1" i="1">
                <a:solidFill>
                  <a:srgbClr val="0070C0"/>
                </a:solidFill>
                <a:latin typeface="Calibri" panose="020F0502020204030204" pitchFamily="34" charset="0"/>
                <a:cs typeface="Calibri" panose="020F0502020204030204" pitchFamily="34" charset="0"/>
              </a:rPr>
              <a:t>!</a:t>
            </a:r>
          </a:p>
          <a:p>
            <a:pPr lvl="3" eaLnBrk="1" hangingPunct="1">
              <a:lnSpc>
                <a:spcPct val="80000"/>
              </a:lnSpc>
              <a:spcBef>
                <a:spcPts val="600"/>
              </a:spcBef>
              <a:spcAft>
                <a:spcPts val="600"/>
              </a:spcAft>
              <a:buClr>
                <a:srgbClr val="006600"/>
              </a:buClr>
              <a:buSzPct val="45000"/>
              <a:buFont typeface="Tahoma" panose="020B0604030504040204" pitchFamily="34" charset="0"/>
              <a:buNone/>
              <a:defRPr/>
            </a:pPr>
            <a:endParaRPr lang="en-GB" altLang="sl-SI" sz="3200">
              <a:solidFill>
                <a:srgbClr val="1F497D"/>
              </a:solidFill>
              <a:effectLst>
                <a:outerShdw blurRad="38100" dist="38100" dir="2700000" algn="tl">
                  <a:srgbClr val="C0C0C0"/>
                </a:outerShdw>
              </a:effectLst>
              <a:cs typeface="Tahoma" panose="020B0604030504040204" pitchFamily="34" charset="0"/>
            </a:endParaRPr>
          </a:p>
          <a:p>
            <a:pPr algn="ctr" eaLnBrk="1" hangingPunct="1">
              <a:lnSpc>
                <a:spcPct val="80000"/>
              </a:lnSpc>
              <a:spcBef>
                <a:spcPts val="1450"/>
              </a:spcBef>
              <a:spcAft>
                <a:spcPts val="1450"/>
              </a:spcAft>
              <a:buClr>
                <a:srgbClr val="006600"/>
              </a:buClr>
              <a:buSzPct val="45000"/>
              <a:buFont typeface="Tahoma" panose="020B0604030504040204" pitchFamily="34" charset="0"/>
              <a:buNone/>
              <a:defRPr/>
            </a:pPr>
            <a:r>
              <a:rPr lang="en-GB" altLang="sl-SI" sz="2800" i="1" err="1">
                <a:solidFill>
                  <a:srgbClr val="4C4C4C"/>
                </a:solidFill>
                <a:cs typeface="Tahoma" panose="020B0604030504040204" pitchFamily="34" charset="0"/>
              </a:rPr>
              <a:t>Vprašanja</a:t>
            </a:r>
            <a:r>
              <a:rPr lang="en-GB" altLang="sl-SI" sz="2800" i="1">
                <a:solidFill>
                  <a:srgbClr val="4C4C4C"/>
                </a:solidFill>
                <a:cs typeface="Tahoma" panose="020B0604030504040204" pitchFamily="34" charset="0"/>
              </a:rPr>
              <a:t>?</a:t>
            </a:r>
          </a:p>
          <a:p>
            <a:pPr algn="ctr" eaLnBrk="1" hangingPunct="1">
              <a:lnSpc>
                <a:spcPct val="80000"/>
              </a:lnSpc>
              <a:spcBef>
                <a:spcPts val="1450"/>
              </a:spcBef>
              <a:spcAft>
                <a:spcPts val="1450"/>
              </a:spcAft>
              <a:buClr>
                <a:srgbClr val="006600"/>
              </a:buClr>
              <a:buSzPct val="45000"/>
              <a:buFont typeface="Tahoma" panose="020B0604030504040204" pitchFamily="34" charset="0"/>
              <a:buNone/>
              <a:defRPr/>
            </a:pPr>
            <a:r>
              <a:rPr lang="en-GB" altLang="sl-SI" sz="2800" i="1" err="1">
                <a:solidFill>
                  <a:srgbClr val="4C4C4C"/>
                </a:solidFill>
                <a:cs typeface="Tahoma" panose="020B0604030504040204" pitchFamily="34" charset="0"/>
              </a:rPr>
              <a:t>Pripombe</a:t>
            </a:r>
            <a:r>
              <a:rPr lang="en-GB" altLang="sl-SI" sz="2800" i="1">
                <a:solidFill>
                  <a:srgbClr val="4C4C4C"/>
                </a:solidFill>
                <a:cs typeface="Tahoma" panose="020B0604030504040204" pitchFamily="34" charset="0"/>
              </a:rPr>
              <a:t>?</a:t>
            </a:r>
          </a:p>
          <a:p>
            <a:pPr algn="ctr" eaLnBrk="1" hangingPunct="1">
              <a:lnSpc>
                <a:spcPct val="80000"/>
              </a:lnSpc>
              <a:spcBef>
                <a:spcPts val="1450"/>
              </a:spcBef>
              <a:spcAft>
                <a:spcPts val="1450"/>
              </a:spcAft>
              <a:buClr>
                <a:srgbClr val="006600"/>
              </a:buClr>
              <a:buSzPct val="45000"/>
              <a:buFont typeface="Tahoma" panose="020B0604030504040204" pitchFamily="34" charset="0"/>
              <a:buNone/>
              <a:defRPr/>
            </a:pPr>
            <a:r>
              <a:rPr lang="en-GB" altLang="sl-SI" sz="2800" i="1" err="1">
                <a:solidFill>
                  <a:srgbClr val="4C4C4C"/>
                </a:solidFill>
                <a:cs typeface="Tahoma" panose="020B0604030504040204" pitchFamily="34" charset="0"/>
              </a:rPr>
              <a:t>Predlogi</a:t>
            </a:r>
            <a:r>
              <a:rPr lang="en-GB" altLang="sl-SI" sz="2800" i="1">
                <a:solidFill>
                  <a:srgbClr val="4C4C4C"/>
                </a:solidFill>
                <a:cs typeface="Tahoma" panose="020B060403050404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653</Words>
  <Application>Microsoft Office PowerPoint</Application>
  <PresentationFormat>Custom</PresentationFormat>
  <Paragraphs>83</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Courier New</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Gabrijela Cojzer</cp:lastModifiedBy>
  <cp:revision>4</cp:revision>
  <dcterms:modified xsi:type="dcterms:W3CDTF">2021-10-14T20:35:59Z</dcterms:modified>
</cp:coreProperties>
</file>